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2.xml" ContentType="application/vnd.openxmlformats-officedocument.theme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theme/theme3.xml" ContentType="application/vnd.openxmlformats-officedocument.theme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theme/theme4.xml" ContentType="application/vnd.openxmlformats-officedocument.theme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4"/>
    <p:sldMasterId id="2147483774" r:id="rId5"/>
    <p:sldMasterId id="2147483789" r:id="rId6"/>
    <p:sldMasterId id="2147483820" r:id="rId7"/>
    <p:sldMasterId id="2147483850" r:id="rId8"/>
  </p:sldMasterIdLst>
  <p:notesMasterIdLst>
    <p:notesMasterId r:id="rId18"/>
  </p:notesMasterIdLst>
  <p:sldIdLst>
    <p:sldId id="624" r:id="rId9"/>
    <p:sldId id="634" r:id="rId10"/>
    <p:sldId id="635" r:id="rId11"/>
    <p:sldId id="636" r:id="rId12"/>
    <p:sldId id="637" r:id="rId13"/>
    <p:sldId id="638" r:id="rId14"/>
    <p:sldId id="639" r:id="rId15"/>
    <p:sldId id="640" r:id="rId16"/>
    <p:sldId id="613" r:id="rId17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nah Sterling" initials="JS" lastIdx="1" clrIdx="0">
    <p:extLst>
      <p:ext uri="{19B8F6BF-5375-455C-9EA6-DF929625EA0E}">
        <p15:presenceInfo xmlns:p15="http://schemas.microsoft.com/office/powerpoint/2012/main" userId="S-1-5-21-2127521184-1604012920-1887927527-743303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9396C"/>
    <a:srgbClr val="081C23"/>
    <a:srgbClr val="F15A29"/>
    <a:srgbClr val="92D050"/>
    <a:srgbClr val="AC75D5"/>
    <a:srgbClr val="7F498F"/>
    <a:srgbClr val="D5B8EA"/>
    <a:srgbClr val="0075C9"/>
    <a:srgbClr val="000000"/>
    <a:srgbClr val="1D43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81" autoAdjust="0"/>
    <p:restoredTop sz="61593" autoAdjust="0"/>
  </p:normalViewPr>
  <p:slideViewPr>
    <p:cSldViewPr snapToGrid="0">
      <p:cViewPr varScale="1">
        <p:scale>
          <a:sx n="70" d="100"/>
          <a:sy n="70" d="100"/>
        </p:scale>
        <p:origin x="1608" y="72"/>
      </p:cViewPr>
      <p:guideLst/>
    </p:cSldViewPr>
  </p:slideViewPr>
  <p:outlineViewPr>
    <p:cViewPr>
      <p:scale>
        <a:sx n="33" d="100"/>
        <a:sy n="33" d="100"/>
      </p:scale>
      <p:origin x="0" y="-4948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1" d="100"/>
        <a:sy n="61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" Target="slides/slide5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" Type="http://schemas.openxmlformats.org/officeDocument/2006/relationships/customXml" Target="../customXml/item2.xml"/><Relationship Id="rId16" Type="http://schemas.openxmlformats.org/officeDocument/2006/relationships/slide" Target="slides/slide8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3.xml"/><Relationship Id="rId24" Type="http://schemas.microsoft.com/office/2015/10/relationships/revisionInfo" Target="revisionInfo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7.xml"/><Relationship Id="rId23" Type="http://schemas.openxmlformats.org/officeDocument/2006/relationships/tableStyles" Target="tableStyles.xml"/><Relationship Id="rId10" Type="http://schemas.openxmlformats.org/officeDocument/2006/relationships/slide" Target="slides/slide2.xml"/><Relationship Id="rId19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9EB326D8-4C38-4835-91AB-B79CDC0B07B3}" type="datetimeFigureOut">
              <a:rPr lang="en-US" smtClean="0"/>
              <a:t>2017-11-03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2C52CFDC-D2D5-4B9F-BA75-89F771E01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1078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8027" indent="-178027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Build 2015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>
                <a:solidFill>
                  <a:prstClr val="black"/>
                </a:solidFill>
              </a:rPr>
              <a:pPr/>
              <a:t>2017-11-03 6:37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>
                <a:solidFill>
                  <a:prstClr val="black"/>
                </a:solidFill>
              </a:rPr>
              <a:pPr/>
              <a:t>4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13629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2CFDC-D2D5-4B9F-BA75-89F771E01AE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3765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2CFDC-D2D5-4B9F-BA75-89F771E01AE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1489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Present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6057716" y="4147420"/>
            <a:ext cx="6432145" cy="1733912"/>
          </a:xfrm>
          <a:prstGeom prst="rect">
            <a:avLst/>
          </a:prstGeom>
          <a:solidFill>
            <a:schemeClr val="tx2">
              <a:alpha val="91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" name="Picture 6" descr="Ones-and-zeroes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9" y="4928556"/>
            <a:ext cx="2714605" cy="1972396"/>
          </a:xfrm>
          <a:prstGeom prst="rect">
            <a:avLst/>
          </a:prstGeom>
        </p:spPr>
      </p:pic>
      <p:pic>
        <p:nvPicPr>
          <p:cNvPr id="9" name="Picture 8" descr="MS-Azure_rgb_Wht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  <p:sp>
        <p:nvSpPr>
          <p:cNvPr id="6" name="Presenter"/>
          <p:cNvSpPr txBox="1">
            <a:spLocks/>
          </p:cNvSpPr>
          <p:nvPr/>
        </p:nvSpPr>
        <p:spPr>
          <a:xfrm>
            <a:off x="6342214" y="5233033"/>
            <a:ext cx="5669955" cy="1095241"/>
          </a:xfrm>
          <a:prstGeom prst="rect">
            <a:avLst/>
          </a:prstGeom>
        </p:spPr>
        <p:txBody>
          <a:bodyPr vert="horz" wrap="square" lIns="228600" tIns="91400" rIns="146240" bIns="91400" rtlCol="0" anchor="t">
            <a:noAutofit/>
          </a:bodyPr>
          <a:lstStyle>
            <a:lvl1pPr algn="l" defTabSz="93247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200" b="0" kern="1200" cap="none" spc="-102" baseline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932563">
              <a:lnSpc>
                <a:spcPts val="3000"/>
              </a:lnSpc>
              <a:spcBef>
                <a:spcPts val="0"/>
              </a:spcBef>
              <a:spcAft>
                <a:spcPts val="1199"/>
              </a:spcAft>
              <a:defRPr/>
            </a:pPr>
            <a:r>
              <a:rPr lang="en-US" sz="2200" dirty="0">
                <a:solidFill>
                  <a:srgbClr val="FFFFFF"/>
                </a:solidFill>
              </a:rPr>
              <a:t>Presenter</a:t>
            </a:r>
            <a:endParaRPr sz="2200" dirty="0">
              <a:solidFill>
                <a:srgbClr val="FFFFFF"/>
              </a:solidFill>
            </a:endParaRPr>
          </a:p>
        </p:txBody>
      </p:sp>
      <p:sp>
        <p:nvSpPr>
          <p:cNvPr id="10" name="Title"/>
          <p:cNvSpPr>
            <a:spLocks noGrp="1"/>
          </p:cNvSpPr>
          <p:nvPr>
            <p:ph type="title" hasCustomPrompt="1"/>
          </p:nvPr>
        </p:nvSpPr>
        <p:spPr>
          <a:xfrm>
            <a:off x="6364080" y="4263384"/>
            <a:ext cx="5827921" cy="899665"/>
          </a:xfrm>
          <a:prstGeom prst="rect">
            <a:avLst/>
          </a:prstGeom>
        </p:spPr>
        <p:txBody>
          <a:bodyPr/>
          <a:lstStyle>
            <a:lvl1pPr>
              <a:defRPr lang="en-US" sz="5400" b="0" kern="1200" cap="none" spc="0" baseline="0" smtClean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964042274"/>
      </p:ext>
    </p:extLst>
  </p:cSld>
  <p:clrMapOvr>
    <a:masterClrMapping/>
  </p:clrMapOvr>
  <p:transition>
    <p:fade/>
  </p:transition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urple Blank">
    <p:bg>
      <p:bgPr>
        <a:solidFill>
          <a:schemeClr val="accent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zure Light" descr="MS-Azure_rgb_Wh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982698"/>
      </p:ext>
    </p:extLst>
  </p:cSld>
  <p:clrMapOvr>
    <a:masterClrMapping/>
  </p:clrMapOvr>
  <p:transition>
    <p:fade/>
  </p:transition>
  <p:hf hdr="0" ftr="0" dt="0"/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cyan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2527955"/>
      </p:ext>
    </p:extLst>
  </p:cSld>
  <p:clrMapOvr>
    <a:masterClrMapping/>
  </p:clrMapOvr>
  <p:transition>
    <p:fade/>
  </p:transition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28567310"/>
      </p:ext>
    </p:extLst>
  </p:cSld>
  <p:clrMapOvr>
    <a:masterClrMapping/>
  </p:clrMapOvr>
  <p:transition>
    <p:fade/>
  </p:transition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9805130"/>
      </p:ext>
    </p:extLst>
  </p:cSld>
  <p:clrMapOvr>
    <a:masterClrMapping/>
  </p:clrMapOvr>
  <p:transition>
    <p:fade/>
  </p:transition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903415" y="6256216"/>
            <a:ext cx="2743200" cy="365125"/>
          </a:xfrm>
          <a:prstGeom prst="rect">
            <a:avLst/>
          </a:prstGeom>
        </p:spPr>
        <p:txBody>
          <a:bodyPr/>
          <a:lstStyle/>
          <a:p>
            <a:pPr algn="r" defTabSz="914225">
              <a:defRPr/>
            </a:pPr>
            <a:fld id="{0A164282-434E-41D4-9582-783D542A7B68}" type="slidenum">
              <a:rPr lang="en-US" sz="2000" smtClean="0">
                <a:solidFill>
                  <a:srgbClr val="289FD7"/>
                </a:solidFill>
                <a:latin typeface="Segoe UI Light"/>
              </a:rPr>
              <a:pPr algn="r" defTabSz="914225">
                <a:defRPr/>
              </a:pPr>
              <a:t>‹#›</a:t>
            </a:fld>
            <a:endParaRPr lang="en-US" sz="2000">
              <a:solidFill>
                <a:srgbClr val="289FD7"/>
              </a:solidFill>
              <a:latin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2321835516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6176" y="2816940"/>
            <a:ext cx="11034445" cy="2387600"/>
          </a:xfrm>
        </p:spPr>
        <p:txBody>
          <a:bodyPr anchor="b">
            <a:noAutofit/>
          </a:bodyPr>
          <a:lstStyle>
            <a:lvl1pPr algn="l">
              <a:defRPr sz="23896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web</a:t>
            </a:r>
          </a:p>
        </p:txBody>
      </p:sp>
    </p:spTree>
    <p:extLst>
      <p:ext uri="{BB962C8B-B14F-4D97-AF65-F5344CB8AC3E}">
        <p14:creationId xmlns:p14="http://schemas.microsoft.com/office/powerpoint/2010/main" val="3111991426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34" tIns="143387" rIns="179234" bIns="14338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75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77354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5670380"/>
            <a:ext cx="8962384" cy="884990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>
              <a:spcBef>
                <a:spcPts val="0"/>
              </a:spcBef>
              <a:buNone/>
              <a:defRPr sz="1961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75840"/>
            <a:ext cx="11653459" cy="1801436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69303" y="301617"/>
            <a:ext cx="3584143" cy="567015"/>
          </a:xfrm>
        </p:spPr>
        <p:txBody>
          <a:bodyPr lIns="182880" tIns="146304" rIns="182880" bIns="146304"/>
          <a:lstStyle>
            <a:lvl1pPr marL="0" indent="0">
              <a:buNone/>
              <a:defRPr sz="1961">
                <a:latin typeface="+mn-lt"/>
              </a:defRPr>
            </a:lvl1pPr>
            <a:lvl2pPr marL="336145" indent="0">
              <a:buNone/>
              <a:defRPr sz="1961"/>
            </a:lvl2pPr>
            <a:lvl3pPr marL="560241" indent="0">
              <a:buNone/>
              <a:defRPr sz="1961"/>
            </a:lvl3pPr>
            <a:lvl4pPr marL="784338" indent="0">
              <a:buNone/>
              <a:defRPr sz="1961"/>
            </a:lvl4pPr>
            <a:lvl5pPr marL="1008435" indent="0">
              <a:buNone/>
              <a:defRPr sz="1961"/>
            </a:lvl5pPr>
          </a:lstStyle>
          <a:p>
            <a:pPr lvl="0"/>
            <a:r>
              <a:rPr lang="en-US" dirty="0"/>
              <a:t>Session Code Here</a:t>
            </a:r>
          </a:p>
        </p:txBody>
      </p:sp>
    </p:spTree>
    <p:extLst>
      <p:ext uri="{BB962C8B-B14F-4D97-AF65-F5344CB8AC3E}">
        <p14:creationId xmlns:p14="http://schemas.microsoft.com/office/powerpoint/2010/main" val="1418935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406">
          <p15:clr>
            <a:srgbClr val="C35EA4"/>
          </p15:clr>
        </p15:guide>
      </p15:sldGuideLst>
    </p:ext>
  </p:extLs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5670380"/>
            <a:ext cx="8962384" cy="884990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>
              <a:spcBef>
                <a:spcPts val="0"/>
              </a:spcBef>
              <a:buNone/>
              <a:defRPr sz="1961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75840"/>
            <a:ext cx="11653459" cy="1801436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Freeform 3"/>
          <p:cNvSpPr>
            <a:spLocks noChangeAspect="1" noEditPoints="1"/>
          </p:cNvSpPr>
          <p:nvPr userDrawn="1"/>
        </p:nvSpPr>
        <p:spPr bwMode="black">
          <a:xfrm>
            <a:off x="10129868" y="5984140"/>
            <a:ext cx="1607625" cy="403448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914367"/>
            <a:endParaRPr lang="en-US" sz="1765">
              <a:solidFill>
                <a:srgbClr val="404040"/>
              </a:solidFill>
            </a:endParaRP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69303" y="301617"/>
            <a:ext cx="3584143" cy="567015"/>
          </a:xfrm>
        </p:spPr>
        <p:txBody>
          <a:bodyPr lIns="182880" tIns="146304" rIns="182880" bIns="146304"/>
          <a:lstStyle>
            <a:lvl1pPr marL="0" indent="0">
              <a:buNone/>
              <a:defRPr sz="1961">
                <a:latin typeface="+mn-lt"/>
              </a:defRPr>
            </a:lvl1pPr>
            <a:lvl2pPr marL="336145" indent="0">
              <a:buNone/>
              <a:defRPr sz="1961"/>
            </a:lvl2pPr>
            <a:lvl3pPr marL="560241" indent="0">
              <a:buNone/>
              <a:defRPr sz="1961"/>
            </a:lvl3pPr>
            <a:lvl4pPr marL="784338" indent="0">
              <a:buNone/>
              <a:defRPr sz="1961"/>
            </a:lvl4pPr>
            <a:lvl5pPr marL="1008435" indent="0">
              <a:buNone/>
              <a:defRPr sz="1961"/>
            </a:lvl5pPr>
          </a:lstStyle>
          <a:p>
            <a:pPr lvl="0"/>
            <a:r>
              <a:rPr lang="en-US" dirty="0"/>
              <a:t>Session Code Here</a:t>
            </a:r>
          </a:p>
        </p:txBody>
      </p:sp>
    </p:spTree>
    <p:extLst>
      <p:ext uri="{BB962C8B-B14F-4D97-AF65-F5344CB8AC3E}">
        <p14:creationId xmlns:p14="http://schemas.microsoft.com/office/powerpoint/2010/main" val="1111780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406">
          <p15:clr>
            <a:srgbClr val="C35EA4"/>
          </p15:clr>
        </p15:guide>
      </p15:sldGuideLst>
    </p:ext>
  </p:extLs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184808"/>
          </a:xfrm>
        </p:spPr>
        <p:txBody>
          <a:bodyPr>
            <a:spAutoFit/>
          </a:bodyPr>
          <a:lstStyle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84747397"/>
      </p:ext>
    </p:extLst>
  </p:cSld>
  <p:clrMapOvr>
    <a:masterClrMapping/>
  </p:clrMapOvr>
  <p:transition>
    <p:fade/>
  </p:transition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317113" y="1635896"/>
            <a:ext cx="8605649" cy="4931036"/>
          </a:xfrm>
        </p:spPr>
        <p:txBody>
          <a:bodyPr wrap="square">
            <a:noAutofit/>
          </a:bodyPr>
          <a:lstStyle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77582" y="1635896"/>
            <a:ext cx="2689274" cy="4931036"/>
          </a:xfrm>
        </p:spPr>
        <p:txBody>
          <a:bodyPr>
            <a:noAutofit/>
          </a:bodyPr>
          <a:lstStyle>
            <a:lvl1pPr marL="0" indent="0">
              <a:buNone/>
              <a:defRPr kumimoji="0" lang="en-US" sz="2353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100000">
                      <a:srgbClr val="000000">
                        <a:lumMod val="75000"/>
                        <a:lumOff val="25000"/>
                      </a:srgbClr>
                    </a:gs>
                    <a:gs pos="0">
                      <a:srgbClr val="000000">
                        <a:lumMod val="75000"/>
                        <a:lumOff val="2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89615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3857891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White Background"/>
          <p:cNvSpPr/>
          <p:nvPr/>
        </p:nvSpPr>
        <p:spPr bwMode="auto">
          <a:xfrm>
            <a:off x="1" y="3365500"/>
            <a:ext cx="12192000" cy="34925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Azure Light" descr="MS-Azure_rgb_Wh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  <p:sp>
        <p:nvSpPr>
          <p:cNvPr id="12" name="Body"/>
          <p:cNvSpPr>
            <a:spLocks noGrp="1"/>
          </p:cNvSpPr>
          <p:nvPr>
            <p:ph type="body" sz="quarter" idx="11"/>
          </p:nvPr>
        </p:nvSpPr>
        <p:spPr>
          <a:xfrm>
            <a:off x="373985" y="4824404"/>
            <a:ext cx="6750030" cy="1139825"/>
          </a:xfrm>
          <a:prstGeom prst="rect">
            <a:avLst/>
          </a:prstGeom>
        </p:spPr>
        <p:txBody>
          <a:bodyPr/>
          <a:lstStyle>
            <a:lvl1pPr>
              <a:buClr>
                <a:schemeClr val="tx2"/>
              </a:buClr>
              <a:defRPr lang="en-US" sz="2000" kern="1200" spc="0" baseline="0" dirty="0" smtClean="0">
                <a:solidFill>
                  <a:srgbClr val="0072C6"/>
                </a:solidFill>
                <a:latin typeface="Segoe UI Light" panose="020B0502040204020203" pitchFamily="34" charset="0"/>
                <a:ea typeface="+mn-ea"/>
                <a:cs typeface="+mn-cs"/>
              </a:defRPr>
            </a:lvl1pPr>
            <a:lvl2pPr>
              <a:buClr>
                <a:schemeClr val="tx2"/>
              </a:buClr>
              <a:defRPr lang="en-US" sz="2000" kern="1200" spc="0" baseline="0" dirty="0" smtClean="0">
                <a:solidFill>
                  <a:srgbClr val="0072C6"/>
                </a:solidFill>
                <a:latin typeface="Segoe UI Light" panose="020B0502040204020203" pitchFamily="34" charset="0"/>
                <a:ea typeface="+mn-ea"/>
                <a:cs typeface="+mn-cs"/>
              </a:defRPr>
            </a:lvl2pPr>
            <a:lvl3pPr>
              <a:buClr>
                <a:schemeClr val="tx2"/>
              </a:buClr>
              <a:defRPr lang="en-US" sz="2000" kern="1200" spc="0" baseline="0" dirty="0" smtClean="0">
                <a:solidFill>
                  <a:srgbClr val="0072C6"/>
                </a:solidFill>
                <a:latin typeface="Segoe UI Light" panose="020B0502040204020203" pitchFamily="34" charset="0"/>
                <a:ea typeface="+mn-ea"/>
                <a:cs typeface="+mn-cs"/>
              </a:defRPr>
            </a:lvl3pPr>
            <a:lvl4pPr>
              <a:buClr>
                <a:schemeClr val="tx2"/>
              </a:buClr>
              <a:defRPr lang="en-US" sz="2000" kern="1200" spc="0" baseline="0" dirty="0" smtClean="0">
                <a:solidFill>
                  <a:srgbClr val="0072C6"/>
                </a:solidFill>
                <a:latin typeface="Segoe UI Light" panose="020B0502040204020203" pitchFamily="34" charset="0"/>
                <a:ea typeface="+mn-ea"/>
                <a:cs typeface="+mn-cs"/>
              </a:defRPr>
            </a:lvl4pPr>
            <a:lvl5pPr>
              <a:buClr>
                <a:schemeClr val="tx2"/>
              </a:buClr>
              <a:defRPr lang="en-US" sz="2000" kern="1200" spc="0" baseline="0" dirty="0" smtClean="0">
                <a:solidFill>
                  <a:srgbClr val="0072C6"/>
                </a:solidFill>
                <a:latin typeface="Segoe UI Light" panose="020B0502040204020203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Subhead"/>
          <p:cNvSpPr>
            <a:spLocks noGrp="1"/>
          </p:cNvSpPr>
          <p:nvPr>
            <p:ph type="body" sz="quarter" idx="12" hasCustomPrompt="1"/>
          </p:nvPr>
        </p:nvSpPr>
        <p:spPr>
          <a:xfrm>
            <a:off x="374748" y="3873501"/>
            <a:ext cx="6748632" cy="9509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  <a:lvl2pPr marL="336076" indent="0">
              <a:buNone/>
              <a:defRPr>
                <a:solidFill>
                  <a:schemeClr val="tx2"/>
                </a:solidFill>
              </a:defRPr>
            </a:lvl2pPr>
            <a:lvl3pPr marL="560127" indent="0">
              <a:buNone/>
              <a:defRPr>
                <a:solidFill>
                  <a:schemeClr val="tx2"/>
                </a:solidFill>
              </a:defRPr>
            </a:lvl3pPr>
            <a:lvl4pPr marL="784178" indent="0">
              <a:buNone/>
              <a:defRPr>
                <a:solidFill>
                  <a:schemeClr val="tx2"/>
                </a:solidFill>
              </a:defRPr>
            </a:lvl4pPr>
            <a:lvl5pPr marL="1008229" indent="0">
              <a:buNone/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7" name="Headline"/>
          <p:cNvSpPr>
            <a:spLocks noGrp="1"/>
          </p:cNvSpPr>
          <p:nvPr>
            <p:ph type="title"/>
          </p:nvPr>
        </p:nvSpPr>
        <p:spPr>
          <a:xfrm>
            <a:off x="274712" y="930351"/>
            <a:ext cx="9976363" cy="917575"/>
          </a:xfrm>
          <a:prstGeom prst="rect">
            <a:avLst/>
          </a:prstGeom>
        </p:spPr>
        <p:txBody>
          <a:bodyPr/>
          <a:lstStyle/>
          <a:p>
            <a:r>
              <a:rPr lang="en-US" sz="4800">
                <a:solidFill>
                  <a:schemeClr val="bg1"/>
                </a:solidFill>
              </a:rPr>
              <a:t>Click to edit Master title style</a:t>
            </a:r>
            <a:endParaRPr lang="en-US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2628345"/>
      </p:ext>
    </p:extLst>
  </p:cSld>
  <p:clrMapOvr>
    <a:masterClrMapping/>
  </p:clrMapOvr>
  <p:transition>
    <p:fade/>
  </p:transition>
  <p:hf hdr="0" ftr="0" dt="0"/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5664" y="2084173"/>
            <a:ext cx="9860672" cy="1793104"/>
          </a:xfrm>
        </p:spPr>
        <p:txBody>
          <a:bodyPr/>
          <a:lstStyle>
            <a:lvl1pPr>
              <a:defRPr sz="4705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0400927"/>
      </p:ext>
    </p:extLst>
  </p:cSld>
  <p:clrMapOvr>
    <a:masterClrMapping/>
  </p:clrMapOvr>
  <p:transition>
    <p:fade/>
  </p:transition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77582" y="1635896"/>
            <a:ext cx="2689274" cy="4931036"/>
          </a:xfrm>
        </p:spPr>
        <p:txBody>
          <a:bodyPr>
            <a:noAutofit/>
          </a:bodyPr>
          <a:lstStyle>
            <a:lvl1pPr marL="336145" indent="-336145">
              <a:buNone/>
              <a:defRPr kumimoji="0" lang="en-US" sz="2353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100000">
                      <a:srgbClr val="000000">
                        <a:lumMod val="75000"/>
                        <a:lumOff val="25000"/>
                      </a:srgbClr>
                    </a:gs>
                    <a:gs pos="0">
                      <a:srgbClr val="000000">
                        <a:lumMod val="75000"/>
                        <a:lumOff val="2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89615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70686654"/>
      </p:ext>
    </p:extLst>
  </p:cSld>
  <p:clrMapOvr>
    <a:masterClrMapping/>
  </p:clrMapOvr>
  <p:transition>
    <p:fade/>
  </p:transition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Shape &amp; 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751364" y="2980724"/>
            <a:ext cx="7171401" cy="896552"/>
          </a:xfrm>
        </p:spPr>
        <p:txBody>
          <a:bodyPr wrap="square" lIns="182880" tIns="146304" rIns="182880" bIns="146304" anchor="ctr">
            <a:no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spcAft>
                <a:spcPts val="1600"/>
              </a:spcAft>
              <a:buNone/>
              <a:defRPr lang="en-US" sz="3529" kern="1200" dirty="0" smtClean="0">
                <a:gradFill>
                  <a:gsLst>
                    <a:gs pos="28302">
                      <a:schemeClr val="tx1">
                        <a:lumMod val="75000"/>
                        <a:lumOff val="25000"/>
                      </a:schemeClr>
                    </a:gs>
                    <a:gs pos="67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>
              <a:lnSpc>
                <a:spcPct val="100000"/>
              </a:lnSpc>
              <a:spcBef>
                <a:spcPts val="800"/>
              </a:spcBef>
              <a:defRPr sz="1863">
                <a:solidFill>
                  <a:srgbClr val="FFFFFF"/>
                </a:solidFill>
              </a:defRPr>
            </a:lvl2pPr>
            <a:lvl3pPr>
              <a:lnSpc>
                <a:spcPct val="100000"/>
              </a:lnSpc>
              <a:spcBef>
                <a:spcPts val="800"/>
              </a:spcBef>
              <a:defRPr sz="1863">
                <a:solidFill>
                  <a:srgbClr val="FFFFFF"/>
                </a:solidFill>
              </a:defRPr>
            </a:lvl3pPr>
            <a:lvl4pPr>
              <a:lnSpc>
                <a:spcPct val="100000"/>
              </a:lnSpc>
              <a:spcBef>
                <a:spcPts val="800"/>
              </a:spcBef>
              <a:defRPr sz="1863">
                <a:solidFill>
                  <a:srgbClr val="FFFFFF"/>
                </a:solidFill>
              </a:defRPr>
            </a:lvl4pPr>
            <a:lvl5pPr>
              <a:lnSpc>
                <a:spcPct val="100000"/>
              </a:lnSpc>
              <a:spcBef>
                <a:spcPts val="800"/>
              </a:spcBef>
              <a:defRPr sz="1863">
                <a:solidFill>
                  <a:srgbClr val="FFFFFF"/>
                </a:solidFill>
              </a:defRPr>
            </a:lvl5pPr>
          </a:lstStyle>
          <a:p>
            <a:pPr marL="0" lvl="0" indent="0" algn="l" defTabSz="896157" rtl="0" eaLnBrk="1" latinLnBrk="0" hangingPunct="1">
              <a:spcBef>
                <a:spcPct val="2000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269240" y="1507552"/>
            <a:ext cx="3854647" cy="3842896"/>
          </a:xfrm>
          <a:custGeom>
            <a:avLst/>
            <a:gdLst>
              <a:gd name="connsiteX0" fmla="*/ 0 w 2431552"/>
              <a:gd name="connsiteY0" fmla="*/ 0 h 576072"/>
              <a:gd name="connsiteX1" fmla="*/ 2431552 w 2431552"/>
              <a:gd name="connsiteY1" fmla="*/ 0 h 576072"/>
              <a:gd name="connsiteX2" fmla="*/ 2431552 w 2431552"/>
              <a:gd name="connsiteY2" fmla="*/ 576072 h 576072"/>
              <a:gd name="connsiteX3" fmla="*/ 0 w 2431552"/>
              <a:gd name="connsiteY3" fmla="*/ 576072 h 576072"/>
              <a:gd name="connsiteX4" fmla="*/ 0 w 2431552"/>
              <a:gd name="connsiteY4" fmla="*/ 0 h 576072"/>
              <a:gd name="connsiteX0" fmla="*/ 0 w 2610228"/>
              <a:gd name="connsiteY0" fmla="*/ 704193 h 1280265"/>
              <a:gd name="connsiteX1" fmla="*/ 2610228 w 2610228"/>
              <a:gd name="connsiteY1" fmla="*/ 0 h 1280265"/>
              <a:gd name="connsiteX2" fmla="*/ 2431552 w 2610228"/>
              <a:gd name="connsiteY2" fmla="*/ 1280265 h 1280265"/>
              <a:gd name="connsiteX3" fmla="*/ 0 w 2610228"/>
              <a:gd name="connsiteY3" fmla="*/ 1280265 h 1280265"/>
              <a:gd name="connsiteX4" fmla="*/ 0 w 2610228"/>
              <a:gd name="connsiteY4" fmla="*/ 704193 h 1280265"/>
              <a:gd name="connsiteX0" fmla="*/ 0 w 2620739"/>
              <a:gd name="connsiteY0" fmla="*/ 704193 h 2037009"/>
              <a:gd name="connsiteX1" fmla="*/ 2610228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620739"/>
              <a:gd name="connsiteY0" fmla="*/ 483476 h 1816292"/>
              <a:gd name="connsiteX1" fmla="*/ 2389511 w 2620739"/>
              <a:gd name="connsiteY1" fmla="*/ 0 h 1816292"/>
              <a:gd name="connsiteX2" fmla="*/ 2620739 w 2620739"/>
              <a:gd name="connsiteY2" fmla="*/ 1816292 h 1816292"/>
              <a:gd name="connsiteX3" fmla="*/ 0 w 2620739"/>
              <a:gd name="connsiteY3" fmla="*/ 1059548 h 1816292"/>
              <a:gd name="connsiteX4" fmla="*/ 0 w 2620739"/>
              <a:gd name="connsiteY4" fmla="*/ 483476 h 1816292"/>
              <a:gd name="connsiteX0" fmla="*/ 0 w 2620739"/>
              <a:gd name="connsiteY0" fmla="*/ 704193 h 2037009"/>
              <a:gd name="connsiteX1" fmla="*/ 2589207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862477"/>
              <a:gd name="connsiteY0" fmla="*/ 0 h 2425892"/>
              <a:gd name="connsiteX1" fmla="*/ 2830945 w 2862477"/>
              <a:gd name="connsiteY1" fmla="*/ 388883 h 2425892"/>
              <a:gd name="connsiteX2" fmla="*/ 2862477 w 2862477"/>
              <a:gd name="connsiteY2" fmla="*/ 2425892 h 2425892"/>
              <a:gd name="connsiteX3" fmla="*/ 241738 w 2862477"/>
              <a:gd name="connsiteY3" fmla="*/ 1669148 h 2425892"/>
              <a:gd name="connsiteX4" fmla="*/ 0 w 2862477"/>
              <a:gd name="connsiteY4" fmla="*/ 0 h 2425892"/>
              <a:gd name="connsiteX0" fmla="*/ 0 w 2862477"/>
              <a:gd name="connsiteY0" fmla="*/ 0 h 2804265"/>
              <a:gd name="connsiteX1" fmla="*/ 2830945 w 2862477"/>
              <a:gd name="connsiteY1" fmla="*/ 388883 h 2804265"/>
              <a:gd name="connsiteX2" fmla="*/ 2862477 w 2862477"/>
              <a:gd name="connsiteY2" fmla="*/ 2425892 h 2804265"/>
              <a:gd name="connsiteX3" fmla="*/ 21021 w 2862477"/>
              <a:gd name="connsiteY3" fmla="*/ 2804265 h 2804265"/>
              <a:gd name="connsiteX4" fmla="*/ 0 w 2862477"/>
              <a:gd name="connsiteY4" fmla="*/ 0 h 2804265"/>
              <a:gd name="connsiteX0" fmla="*/ 0 w 2967580"/>
              <a:gd name="connsiteY0" fmla="*/ 0 h 2961920"/>
              <a:gd name="connsiteX1" fmla="*/ 2936048 w 2967580"/>
              <a:gd name="connsiteY1" fmla="*/ 546538 h 2961920"/>
              <a:gd name="connsiteX2" fmla="*/ 2967580 w 2967580"/>
              <a:gd name="connsiteY2" fmla="*/ 2583547 h 2961920"/>
              <a:gd name="connsiteX3" fmla="*/ 126124 w 2967580"/>
              <a:gd name="connsiteY3" fmla="*/ 2961920 h 2961920"/>
              <a:gd name="connsiteX4" fmla="*/ 0 w 2967580"/>
              <a:gd name="connsiteY4" fmla="*/ 0 h 2961920"/>
              <a:gd name="connsiteX0" fmla="*/ 10511 w 2841456"/>
              <a:gd name="connsiteY0" fmla="*/ 0 h 2814775"/>
              <a:gd name="connsiteX1" fmla="*/ 2809924 w 2841456"/>
              <a:gd name="connsiteY1" fmla="*/ 399393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10511 w 2845941"/>
              <a:gd name="connsiteY0" fmla="*/ 0 h 2814775"/>
              <a:gd name="connsiteX1" fmla="*/ 2842437 w 2845941"/>
              <a:gd name="connsiteY1" fmla="*/ 415742 h 2814775"/>
              <a:gd name="connsiteX2" fmla="*/ 2841456 w 2845941"/>
              <a:gd name="connsiteY2" fmla="*/ 2436402 h 2814775"/>
              <a:gd name="connsiteX3" fmla="*/ 0 w 2845941"/>
              <a:gd name="connsiteY3" fmla="*/ 2814775 h 2814775"/>
              <a:gd name="connsiteX4" fmla="*/ 10511 w 2845941"/>
              <a:gd name="connsiteY4" fmla="*/ 0 h 2814775"/>
              <a:gd name="connsiteX0" fmla="*/ 10511 w 2841456"/>
              <a:gd name="connsiteY0" fmla="*/ 0 h 2814775"/>
              <a:gd name="connsiteX1" fmla="*/ 2834309 w 2841456"/>
              <a:gd name="connsiteY1" fmla="*/ 391219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3504 w 2834449"/>
              <a:gd name="connsiteY0" fmla="*/ 0 h 2847473"/>
              <a:gd name="connsiteX1" fmla="*/ 2827302 w 2834449"/>
              <a:gd name="connsiteY1" fmla="*/ 391219 h 2847473"/>
              <a:gd name="connsiteX2" fmla="*/ 2834449 w 2834449"/>
              <a:gd name="connsiteY2" fmla="*/ 2436402 h 2847473"/>
              <a:gd name="connsiteX3" fmla="*/ 1122 w 2834449"/>
              <a:gd name="connsiteY3" fmla="*/ 2847473 h 2847473"/>
              <a:gd name="connsiteX4" fmla="*/ 3504 w 2834449"/>
              <a:gd name="connsiteY4" fmla="*/ 0 h 2847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4449" h="2847473">
                <a:moveTo>
                  <a:pt x="3504" y="0"/>
                </a:moveTo>
                <a:lnTo>
                  <a:pt x="2827302" y="391219"/>
                </a:lnTo>
                <a:cubicBezTo>
                  <a:pt x="2830806" y="1070222"/>
                  <a:pt x="2830945" y="1757399"/>
                  <a:pt x="2834449" y="2436402"/>
                </a:cubicBezTo>
                <a:lnTo>
                  <a:pt x="1122" y="2847473"/>
                </a:lnTo>
                <a:cubicBezTo>
                  <a:pt x="4626" y="1909215"/>
                  <a:pt x="0" y="938258"/>
                  <a:pt x="3504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vert="horz" wrap="square" lIns="182880" tIns="146304" rIns="182880" bIns="146304" numCol="1" anchor="ctr" anchorCtr="0" compatLnSpc="1">
            <a:prstTxWarp prst="textNoShape">
              <a:avLst/>
            </a:prstTxWarp>
            <a:noAutofit/>
          </a:bodyPr>
          <a:lstStyle>
            <a:lvl1pPr>
              <a:lnSpc>
                <a:spcPct val="95000"/>
              </a:lnSpc>
              <a:defRPr lang="en-US" sz="3921" kern="1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ＭＳ Ｐゴシック" charset="0"/>
                <a:cs typeface="Segoe UI Light"/>
              </a:defRPr>
            </a:lvl1pPr>
          </a:lstStyle>
          <a:p>
            <a:pPr marL="0" lvl="0" indent="0" algn="l" defTabSz="121877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1840622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Shape &amp; Color Background w/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751364" y="2980724"/>
            <a:ext cx="7171401" cy="896552"/>
          </a:xfrm>
        </p:spPr>
        <p:txBody>
          <a:bodyPr vert="horz" wrap="square" lIns="182880" tIns="146304" rIns="182880" bIns="146304" rtlCol="0" anchor="ctr">
            <a:noAutofit/>
          </a:bodyPr>
          <a:lstStyle>
            <a:lvl1pPr marL="0" indent="0">
              <a:buNone/>
              <a:defRPr lang="en-US" sz="3529" kern="1200" dirty="0" smtClean="0">
                <a:gradFill>
                  <a:gsLst>
                    <a:gs pos="8491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896157" rtl="0" eaLnBrk="1" latinLnBrk="0" hangingPunct="1">
              <a:spcBef>
                <a:spcPct val="20000"/>
              </a:spcBef>
              <a:spcAft>
                <a:spcPts val="1600"/>
              </a:spcAft>
            </a:pPr>
            <a:r>
              <a:rPr lang="en-US"/>
              <a:t>Click to edit Master text styles</a:t>
            </a:r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269242" y="291070"/>
            <a:ext cx="11653522" cy="896552"/>
          </a:xfrm>
        </p:spPr>
        <p:txBody>
          <a:bodyPr vert="horz" lIns="182880" tIns="146304" rIns="182880" bIns="146304" rtlCol="0" anchor="t">
            <a:noAutofit/>
          </a:bodyPr>
          <a:lstStyle>
            <a:lvl1pPr marL="0" indent="0"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05" b="0" kern="1200" cap="none" spc="-10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dirty="0"/>
              <a:t>Click to edit master text styles</a:t>
            </a:r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269240" y="1507552"/>
            <a:ext cx="3854647" cy="3842896"/>
          </a:xfrm>
          <a:custGeom>
            <a:avLst/>
            <a:gdLst>
              <a:gd name="connsiteX0" fmla="*/ 0 w 2431552"/>
              <a:gd name="connsiteY0" fmla="*/ 0 h 576072"/>
              <a:gd name="connsiteX1" fmla="*/ 2431552 w 2431552"/>
              <a:gd name="connsiteY1" fmla="*/ 0 h 576072"/>
              <a:gd name="connsiteX2" fmla="*/ 2431552 w 2431552"/>
              <a:gd name="connsiteY2" fmla="*/ 576072 h 576072"/>
              <a:gd name="connsiteX3" fmla="*/ 0 w 2431552"/>
              <a:gd name="connsiteY3" fmla="*/ 576072 h 576072"/>
              <a:gd name="connsiteX4" fmla="*/ 0 w 2431552"/>
              <a:gd name="connsiteY4" fmla="*/ 0 h 576072"/>
              <a:gd name="connsiteX0" fmla="*/ 0 w 2610228"/>
              <a:gd name="connsiteY0" fmla="*/ 704193 h 1280265"/>
              <a:gd name="connsiteX1" fmla="*/ 2610228 w 2610228"/>
              <a:gd name="connsiteY1" fmla="*/ 0 h 1280265"/>
              <a:gd name="connsiteX2" fmla="*/ 2431552 w 2610228"/>
              <a:gd name="connsiteY2" fmla="*/ 1280265 h 1280265"/>
              <a:gd name="connsiteX3" fmla="*/ 0 w 2610228"/>
              <a:gd name="connsiteY3" fmla="*/ 1280265 h 1280265"/>
              <a:gd name="connsiteX4" fmla="*/ 0 w 2610228"/>
              <a:gd name="connsiteY4" fmla="*/ 704193 h 1280265"/>
              <a:gd name="connsiteX0" fmla="*/ 0 w 2620739"/>
              <a:gd name="connsiteY0" fmla="*/ 704193 h 2037009"/>
              <a:gd name="connsiteX1" fmla="*/ 2610228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620739"/>
              <a:gd name="connsiteY0" fmla="*/ 483476 h 1816292"/>
              <a:gd name="connsiteX1" fmla="*/ 2389511 w 2620739"/>
              <a:gd name="connsiteY1" fmla="*/ 0 h 1816292"/>
              <a:gd name="connsiteX2" fmla="*/ 2620739 w 2620739"/>
              <a:gd name="connsiteY2" fmla="*/ 1816292 h 1816292"/>
              <a:gd name="connsiteX3" fmla="*/ 0 w 2620739"/>
              <a:gd name="connsiteY3" fmla="*/ 1059548 h 1816292"/>
              <a:gd name="connsiteX4" fmla="*/ 0 w 2620739"/>
              <a:gd name="connsiteY4" fmla="*/ 483476 h 1816292"/>
              <a:gd name="connsiteX0" fmla="*/ 0 w 2620739"/>
              <a:gd name="connsiteY0" fmla="*/ 704193 h 2037009"/>
              <a:gd name="connsiteX1" fmla="*/ 2589207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862477"/>
              <a:gd name="connsiteY0" fmla="*/ 0 h 2425892"/>
              <a:gd name="connsiteX1" fmla="*/ 2830945 w 2862477"/>
              <a:gd name="connsiteY1" fmla="*/ 388883 h 2425892"/>
              <a:gd name="connsiteX2" fmla="*/ 2862477 w 2862477"/>
              <a:gd name="connsiteY2" fmla="*/ 2425892 h 2425892"/>
              <a:gd name="connsiteX3" fmla="*/ 241738 w 2862477"/>
              <a:gd name="connsiteY3" fmla="*/ 1669148 h 2425892"/>
              <a:gd name="connsiteX4" fmla="*/ 0 w 2862477"/>
              <a:gd name="connsiteY4" fmla="*/ 0 h 2425892"/>
              <a:gd name="connsiteX0" fmla="*/ 0 w 2862477"/>
              <a:gd name="connsiteY0" fmla="*/ 0 h 2804265"/>
              <a:gd name="connsiteX1" fmla="*/ 2830945 w 2862477"/>
              <a:gd name="connsiteY1" fmla="*/ 388883 h 2804265"/>
              <a:gd name="connsiteX2" fmla="*/ 2862477 w 2862477"/>
              <a:gd name="connsiteY2" fmla="*/ 2425892 h 2804265"/>
              <a:gd name="connsiteX3" fmla="*/ 21021 w 2862477"/>
              <a:gd name="connsiteY3" fmla="*/ 2804265 h 2804265"/>
              <a:gd name="connsiteX4" fmla="*/ 0 w 2862477"/>
              <a:gd name="connsiteY4" fmla="*/ 0 h 2804265"/>
              <a:gd name="connsiteX0" fmla="*/ 0 w 2967580"/>
              <a:gd name="connsiteY0" fmla="*/ 0 h 2961920"/>
              <a:gd name="connsiteX1" fmla="*/ 2936048 w 2967580"/>
              <a:gd name="connsiteY1" fmla="*/ 546538 h 2961920"/>
              <a:gd name="connsiteX2" fmla="*/ 2967580 w 2967580"/>
              <a:gd name="connsiteY2" fmla="*/ 2583547 h 2961920"/>
              <a:gd name="connsiteX3" fmla="*/ 126124 w 2967580"/>
              <a:gd name="connsiteY3" fmla="*/ 2961920 h 2961920"/>
              <a:gd name="connsiteX4" fmla="*/ 0 w 2967580"/>
              <a:gd name="connsiteY4" fmla="*/ 0 h 2961920"/>
              <a:gd name="connsiteX0" fmla="*/ 10511 w 2841456"/>
              <a:gd name="connsiteY0" fmla="*/ 0 h 2814775"/>
              <a:gd name="connsiteX1" fmla="*/ 2809924 w 2841456"/>
              <a:gd name="connsiteY1" fmla="*/ 399393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10511 w 2845941"/>
              <a:gd name="connsiteY0" fmla="*/ 0 h 2814775"/>
              <a:gd name="connsiteX1" fmla="*/ 2842437 w 2845941"/>
              <a:gd name="connsiteY1" fmla="*/ 415742 h 2814775"/>
              <a:gd name="connsiteX2" fmla="*/ 2841456 w 2845941"/>
              <a:gd name="connsiteY2" fmla="*/ 2436402 h 2814775"/>
              <a:gd name="connsiteX3" fmla="*/ 0 w 2845941"/>
              <a:gd name="connsiteY3" fmla="*/ 2814775 h 2814775"/>
              <a:gd name="connsiteX4" fmla="*/ 10511 w 2845941"/>
              <a:gd name="connsiteY4" fmla="*/ 0 h 2814775"/>
              <a:gd name="connsiteX0" fmla="*/ 10511 w 2841456"/>
              <a:gd name="connsiteY0" fmla="*/ 0 h 2814775"/>
              <a:gd name="connsiteX1" fmla="*/ 2834309 w 2841456"/>
              <a:gd name="connsiteY1" fmla="*/ 391219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3504 w 2834449"/>
              <a:gd name="connsiteY0" fmla="*/ 0 h 2847473"/>
              <a:gd name="connsiteX1" fmla="*/ 2827302 w 2834449"/>
              <a:gd name="connsiteY1" fmla="*/ 391219 h 2847473"/>
              <a:gd name="connsiteX2" fmla="*/ 2834449 w 2834449"/>
              <a:gd name="connsiteY2" fmla="*/ 2436402 h 2847473"/>
              <a:gd name="connsiteX3" fmla="*/ 1122 w 2834449"/>
              <a:gd name="connsiteY3" fmla="*/ 2847473 h 2847473"/>
              <a:gd name="connsiteX4" fmla="*/ 3504 w 2834449"/>
              <a:gd name="connsiteY4" fmla="*/ 0 h 2847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4449" h="2847473">
                <a:moveTo>
                  <a:pt x="3504" y="0"/>
                </a:moveTo>
                <a:lnTo>
                  <a:pt x="2827302" y="391219"/>
                </a:lnTo>
                <a:cubicBezTo>
                  <a:pt x="2830806" y="1070222"/>
                  <a:pt x="2830945" y="1757399"/>
                  <a:pt x="2834449" y="2436402"/>
                </a:cubicBezTo>
                <a:lnTo>
                  <a:pt x="1122" y="2847473"/>
                </a:lnTo>
                <a:cubicBezTo>
                  <a:pt x="4626" y="1909215"/>
                  <a:pt x="0" y="938258"/>
                  <a:pt x="3504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vert="horz" wrap="square" lIns="182880" tIns="146304" rIns="182880" bIns="146304" numCol="1" anchor="ctr" anchorCtr="0" compatLnSpc="1">
            <a:prstTxWarp prst="textNoShape">
              <a:avLst/>
            </a:prstTxWarp>
            <a:noAutofit/>
          </a:bodyPr>
          <a:lstStyle>
            <a:lvl1pPr>
              <a:lnSpc>
                <a:spcPct val="95000"/>
              </a:lnSpc>
              <a:defRPr lang="en-US" sz="3921" kern="1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ＭＳ Ｐゴシック" charset="0"/>
                <a:cs typeface="Segoe UI Light"/>
              </a:defRPr>
            </a:lvl1pPr>
          </a:lstStyle>
          <a:p>
            <a:pPr marL="0" lvl="0" indent="0" algn="l" defTabSz="121877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4473062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Shape &amp; Color Background w/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751364" y="2980724"/>
            <a:ext cx="7171401" cy="896552"/>
          </a:xfrm>
        </p:spPr>
        <p:txBody>
          <a:bodyPr vert="horz" wrap="square" lIns="182880" tIns="146304" rIns="182880" bIns="146304" rtlCol="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3529" kern="1200" dirty="0" smtClean="0">
                <a:gradFill>
                  <a:gsLst>
                    <a:gs pos="1299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896157" rtl="0" eaLnBrk="1" latinLnBrk="0" hangingPunct="1">
              <a:spcBef>
                <a:spcPct val="2000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7" name="Picture Placeholder 12"/>
          <p:cNvSpPr>
            <a:spLocks noGrp="1"/>
          </p:cNvSpPr>
          <p:nvPr>
            <p:ph type="pic" sz="quarter" idx="16"/>
          </p:nvPr>
        </p:nvSpPr>
        <p:spPr>
          <a:xfrm>
            <a:off x="269239" y="1505896"/>
            <a:ext cx="3854627" cy="3846208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58" h="10000">
                <a:moveTo>
                  <a:pt x="9" y="0"/>
                </a:moveTo>
                <a:lnTo>
                  <a:pt x="10057" y="1452"/>
                </a:lnTo>
                <a:cubicBezTo>
                  <a:pt x="10063" y="3834"/>
                  <a:pt x="10048" y="6197"/>
                  <a:pt x="10054" y="8579"/>
                </a:cubicBezTo>
                <a:lnTo>
                  <a:pt x="0" y="10000"/>
                </a:lnTo>
                <a:cubicBezTo>
                  <a:pt x="6" y="6667"/>
                  <a:pt x="3" y="3333"/>
                  <a:pt x="9" y="0"/>
                </a:cubicBezTo>
                <a:close/>
              </a:path>
            </a:pathLst>
          </a:custGeom>
        </p:spPr>
        <p:txBody>
          <a:bodyPr lIns="182880" tIns="146304" rIns="182880" bIns="146304" anchor="ctr" anchorCtr="1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none" lIns="182880" tIns="146304" rIns="182880" bIns="146304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898522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504822"/>
          </a:xfrm>
        </p:spPr>
        <p:txBody>
          <a:bodyPr>
            <a:spAutoFit/>
          </a:bodyPr>
          <a:lstStyle>
            <a:lvl1pPr>
              <a:defRPr lang="en-US" sz="2353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1pPr>
            <a:lvl2pPr marL="572691" indent="-236546">
              <a:defRPr lang="en-US" sz="2353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2pPr>
            <a:lvl3pPr marL="560184" indent="-336145">
              <a:defRPr lang="en-US" sz="2353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3pPr>
            <a:lvl4pPr>
              <a:defRPr sz="1961"/>
            </a:lvl4pPr>
            <a:lvl5pPr>
              <a:defRPr sz="1961"/>
            </a:lvl5pPr>
          </a:lstStyle>
          <a:p>
            <a:pPr marL="0" lvl="0" indent="0" algn="l" defTabSz="896157" rtl="0" eaLnBrk="1" latinLnBrk="0" hangingPunct="1">
              <a:spcBef>
                <a:spcPct val="20000"/>
              </a:spcBef>
              <a:spcAft>
                <a:spcPts val="800"/>
              </a:spcAft>
              <a:buFont typeface="Arial" pitchFamily="34" charset="0"/>
              <a:buNone/>
            </a:pPr>
            <a:r>
              <a:rPr lang="en-US"/>
              <a:t>Click to edit Master text styles</a:t>
            </a:r>
          </a:p>
          <a:p>
            <a:pPr marL="0" lvl="1" indent="0" algn="l" defTabSz="896157" rtl="0" eaLnBrk="1" latinLnBrk="0" hangingPunct="1">
              <a:spcBef>
                <a:spcPct val="20000"/>
              </a:spcBef>
              <a:spcAft>
                <a:spcPts val="800"/>
              </a:spcAft>
              <a:buFont typeface="Arial" pitchFamily="34" charset="0"/>
              <a:buNone/>
            </a:pPr>
            <a:r>
              <a:rPr lang="en-US"/>
              <a:t>Second level</a:t>
            </a:r>
          </a:p>
          <a:p>
            <a:pPr marL="0" lvl="2" indent="0" algn="l" defTabSz="896157" rtl="0" eaLnBrk="1" latinLnBrk="0" hangingPunct="1">
              <a:spcBef>
                <a:spcPct val="20000"/>
              </a:spcBef>
              <a:spcAft>
                <a:spcPts val="800"/>
              </a:spcAft>
              <a:buFont typeface="Arial" pitchFamily="34" charset="0"/>
              <a:buNone/>
            </a:pPr>
            <a:r>
              <a:rPr lang="en-US"/>
              <a:t>Third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62138916"/>
      </p:ext>
    </p:extLst>
  </p:cSld>
  <p:clrMapOvr>
    <a:masterClrMapping/>
  </p:clrMapOvr>
  <p:transition>
    <p:fade/>
  </p:transition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3797151"/>
      </p:ext>
    </p:extLst>
  </p:cSld>
  <p:clrMapOvr>
    <a:masterClrMapping/>
  </p:clrMapOvr>
  <p:transition>
    <p:fade/>
  </p:transition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/>
          <p:cNvSpPr>
            <a:spLocks noEditPoints="1"/>
          </p:cNvSpPr>
          <p:nvPr userDrawn="1"/>
        </p:nvSpPr>
        <p:spPr bwMode="black">
          <a:xfrm>
            <a:off x="2095548" y="2425049"/>
            <a:ext cx="8000903" cy="2007903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rgbClr val="323232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914367"/>
            <a:endParaRPr lang="en-US" sz="1765">
              <a:solidFill>
                <a:srgbClr val="4040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4694402"/>
      </p:ext>
    </p:extLst>
  </p:cSld>
  <p:clrMapOvr>
    <a:masterClrMapping/>
  </p:clrMapOvr>
  <p:transition>
    <p:fade/>
  </p:transition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7439621"/>
      </p:ext>
    </p:extLst>
  </p:cSld>
  <p:clrMapOvr>
    <a:masterClrMapping/>
  </p:clrMapOvr>
  <p:transition>
    <p:fade/>
  </p:transition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le Shapes &amp; 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2"/>
          <p:cNvSpPr>
            <a:spLocks noGrp="1"/>
          </p:cNvSpPr>
          <p:nvPr>
            <p:ph type="pic" sz="quarter" idx="17"/>
          </p:nvPr>
        </p:nvSpPr>
        <p:spPr>
          <a:xfrm>
            <a:off x="269239" y="2262478"/>
            <a:ext cx="1532465" cy="3169892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7951"/>
              <a:gd name="connsiteX1" fmla="*/ 10057 w 10057"/>
              <a:gd name="connsiteY1" fmla="*/ 1452 h 7951"/>
              <a:gd name="connsiteX2" fmla="*/ 10054 w 10057"/>
              <a:gd name="connsiteY2" fmla="*/ 5606 h 7951"/>
              <a:gd name="connsiteX3" fmla="*/ 0 w 10057"/>
              <a:gd name="connsiteY3" fmla="*/ 7951 h 7951"/>
              <a:gd name="connsiteX4" fmla="*/ 9 w 10057"/>
              <a:gd name="connsiteY4" fmla="*/ 0 h 7951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97 w 10000"/>
              <a:gd name="connsiteY2" fmla="*/ 705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2854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9" y="0"/>
                </a:moveTo>
                <a:lnTo>
                  <a:pt x="10000" y="2854"/>
                </a:lnTo>
                <a:cubicBezTo>
                  <a:pt x="9998" y="7335"/>
                  <a:pt x="9970" y="2648"/>
                  <a:pt x="9969" y="7131"/>
                </a:cubicBezTo>
                <a:cubicBezTo>
                  <a:pt x="9964" y="7082"/>
                  <a:pt x="-38" y="10005"/>
                  <a:pt x="0" y="10000"/>
                </a:cubicBezTo>
                <a:cubicBezTo>
                  <a:pt x="6" y="5808"/>
                  <a:pt x="3" y="4192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 marL="0" marR="0" indent="0" algn="l" defTabSz="1218774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10000"/>
              <a:buFont typeface="Avenir LT Pro 45 Book" charset="0"/>
              <a:buNone/>
              <a:tabLst/>
              <a:defRPr sz="156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12"/>
          <p:cNvSpPr>
            <a:spLocks noGrp="1"/>
          </p:cNvSpPr>
          <p:nvPr>
            <p:ph type="pic" sz="quarter" idx="18"/>
          </p:nvPr>
        </p:nvSpPr>
        <p:spPr>
          <a:xfrm>
            <a:off x="4651737" y="2256322"/>
            <a:ext cx="3169353" cy="3182200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58" h="10000">
                <a:moveTo>
                  <a:pt x="9" y="0"/>
                </a:moveTo>
                <a:lnTo>
                  <a:pt x="10057" y="1452"/>
                </a:lnTo>
                <a:cubicBezTo>
                  <a:pt x="10063" y="3834"/>
                  <a:pt x="10048" y="6197"/>
                  <a:pt x="10054" y="8579"/>
                </a:cubicBezTo>
                <a:lnTo>
                  <a:pt x="0" y="10000"/>
                </a:lnTo>
                <a:cubicBezTo>
                  <a:pt x="6" y="6667"/>
                  <a:pt x="3" y="3333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>
              <a:defRPr sz="156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Picture Placeholder 12"/>
          <p:cNvSpPr>
            <a:spLocks noGrp="1"/>
          </p:cNvSpPr>
          <p:nvPr>
            <p:ph type="pic" sz="quarter" idx="19"/>
          </p:nvPr>
        </p:nvSpPr>
        <p:spPr>
          <a:xfrm>
            <a:off x="8095785" y="2257102"/>
            <a:ext cx="3826977" cy="3180644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47"/>
              <a:gd name="connsiteY0" fmla="*/ 0 h 10000"/>
              <a:gd name="connsiteX1" fmla="*/ 10046 w 10047"/>
              <a:gd name="connsiteY1" fmla="*/ 693 h 10000"/>
              <a:gd name="connsiteX2" fmla="*/ 10043 w 10047"/>
              <a:gd name="connsiteY2" fmla="*/ 9284 h 10000"/>
              <a:gd name="connsiteX3" fmla="*/ 0 w 10047"/>
              <a:gd name="connsiteY3" fmla="*/ 10000 h 10000"/>
              <a:gd name="connsiteX4" fmla="*/ 9 w 10047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47" h="10000">
                <a:moveTo>
                  <a:pt x="9" y="0"/>
                </a:moveTo>
                <a:cubicBezTo>
                  <a:pt x="-9" y="5"/>
                  <a:pt x="5027" y="346"/>
                  <a:pt x="10046" y="693"/>
                </a:cubicBezTo>
                <a:cubicBezTo>
                  <a:pt x="10052" y="3075"/>
                  <a:pt x="10037" y="6902"/>
                  <a:pt x="10043" y="9284"/>
                </a:cubicBezTo>
                <a:lnTo>
                  <a:pt x="0" y="10000"/>
                </a:lnTo>
                <a:cubicBezTo>
                  <a:pt x="6" y="6667"/>
                  <a:pt x="4" y="5000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>
              <a:defRPr sz="156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12"/>
          <p:cNvSpPr>
            <a:spLocks noGrp="1"/>
          </p:cNvSpPr>
          <p:nvPr>
            <p:ph type="pic" sz="quarter" idx="20"/>
          </p:nvPr>
        </p:nvSpPr>
        <p:spPr>
          <a:xfrm>
            <a:off x="2076404" y="2256137"/>
            <a:ext cx="2300636" cy="3182570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7951"/>
              <a:gd name="connsiteX1" fmla="*/ 10057 w 10057"/>
              <a:gd name="connsiteY1" fmla="*/ 1452 h 7951"/>
              <a:gd name="connsiteX2" fmla="*/ 10054 w 10057"/>
              <a:gd name="connsiteY2" fmla="*/ 5606 h 7951"/>
              <a:gd name="connsiteX3" fmla="*/ 0 w 10057"/>
              <a:gd name="connsiteY3" fmla="*/ 7951 h 7951"/>
              <a:gd name="connsiteX4" fmla="*/ 9 w 10057"/>
              <a:gd name="connsiteY4" fmla="*/ 0 h 7951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97 w 10000"/>
              <a:gd name="connsiteY2" fmla="*/ 705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2854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5000"/>
              <a:gd name="connsiteY0" fmla="*/ 0 h 10000"/>
              <a:gd name="connsiteX1" fmla="*/ 15000 w 15000"/>
              <a:gd name="connsiteY1" fmla="*/ 2173 h 10000"/>
              <a:gd name="connsiteX2" fmla="*/ 9969 w 15000"/>
              <a:gd name="connsiteY2" fmla="*/ 7131 h 10000"/>
              <a:gd name="connsiteX3" fmla="*/ 0 w 15000"/>
              <a:gd name="connsiteY3" fmla="*/ 10000 h 10000"/>
              <a:gd name="connsiteX4" fmla="*/ 9 w 15000"/>
              <a:gd name="connsiteY4" fmla="*/ 0 h 10000"/>
              <a:gd name="connsiteX0" fmla="*/ 9 w 15024"/>
              <a:gd name="connsiteY0" fmla="*/ 0 h 10000"/>
              <a:gd name="connsiteX1" fmla="*/ 15000 w 15024"/>
              <a:gd name="connsiteY1" fmla="*/ 2173 h 10000"/>
              <a:gd name="connsiteX2" fmla="*/ 15024 w 15024"/>
              <a:gd name="connsiteY2" fmla="*/ 7919 h 10000"/>
              <a:gd name="connsiteX3" fmla="*/ 0 w 15024"/>
              <a:gd name="connsiteY3" fmla="*/ 10000 h 10000"/>
              <a:gd name="connsiteX4" fmla="*/ 9 w 15024"/>
              <a:gd name="connsiteY4" fmla="*/ 0 h 10000"/>
              <a:gd name="connsiteX0" fmla="*/ 9 w 15024"/>
              <a:gd name="connsiteY0" fmla="*/ 0 h 10000"/>
              <a:gd name="connsiteX1" fmla="*/ 15000 w 15024"/>
              <a:gd name="connsiteY1" fmla="*/ 2173 h 10000"/>
              <a:gd name="connsiteX2" fmla="*/ 15024 w 15024"/>
              <a:gd name="connsiteY2" fmla="*/ 7906 h 10000"/>
              <a:gd name="connsiteX3" fmla="*/ 0 w 15024"/>
              <a:gd name="connsiteY3" fmla="*/ 10000 h 10000"/>
              <a:gd name="connsiteX4" fmla="*/ 9 w 15024"/>
              <a:gd name="connsiteY4" fmla="*/ 0 h 10000"/>
              <a:gd name="connsiteX0" fmla="*/ 1 w 15016"/>
              <a:gd name="connsiteY0" fmla="*/ 0 h 10053"/>
              <a:gd name="connsiteX1" fmla="*/ 14992 w 15016"/>
              <a:gd name="connsiteY1" fmla="*/ 2173 h 10053"/>
              <a:gd name="connsiteX2" fmla="*/ 15016 w 15016"/>
              <a:gd name="connsiteY2" fmla="*/ 7906 h 10053"/>
              <a:gd name="connsiteX3" fmla="*/ 20 w 15016"/>
              <a:gd name="connsiteY3" fmla="*/ 10053 h 10053"/>
              <a:gd name="connsiteX4" fmla="*/ 1 w 15016"/>
              <a:gd name="connsiteY4" fmla="*/ 0 h 10053"/>
              <a:gd name="connsiteX0" fmla="*/ 9 w 15024"/>
              <a:gd name="connsiteY0" fmla="*/ 0 h 10040"/>
              <a:gd name="connsiteX1" fmla="*/ 15000 w 15024"/>
              <a:gd name="connsiteY1" fmla="*/ 2173 h 10040"/>
              <a:gd name="connsiteX2" fmla="*/ 15024 w 15024"/>
              <a:gd name="connsiteY2" fmla="*/ 7906 h 10040"/>
              <a:gd name="connsiteX3" fmla="*/ 0 w 15024"/>
              <a:gd name="connsiteY3" fmla="*/ 10040 h 10040"/>
              <a:gd name="connsiteX4" fmla="*/ 9 w 15024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48"/>
              <a:gd name="connsiteY0" fmla="*/ 0 h 10040"/>
              <a:gd name="connsiteX1" fmla="*/ 15139 w 15148"/>
              <a:gd name="connsiteY1" fmla="*/ 2200 h 10040"/>
              <a:gd name="connsiteX2" fmla="*/ 15135 w 15148"/>
              <a:gd name="connsiteY2" fmla="*/ 7906 h 10040"/>
              <a:gd name="connsiteX3" fmla="*/ 0 w 15148"/>
              <a:gd name="connsiteY3" fmla="*/ 10040 h 10040"/>
              <a:gd name="connsiteX4" fmla="*/ 9 w 15148"/>
              <a:gd name="connsiteY4" fmla="*/ 0 h 10040"/>
              <a:gd name="connsiteX0" fmla="*/ 9 w 15143"/>
              <a:gd name="connsiteY0" fmla="*/ 0 h 10040"/>
              <a:gd name="connsiteX1" fmla="*/ 15111 w 15143"/>
              <a:gd name="connsiteY1" fmla="*/ 2240 h 10040"/>
              <a:gd name="connsiteX2" fmla="*/ 15135 w 15143"/>
              <a:gd name="connsiteY2" fmla="*/ 7906 h 10040"/>
              <a:gd name="connsiteX3" fmla="*/ 0 w 15143"/>
              <a:gd name="connsiteY3" fmla="*/ 10040 h 10040"/>
              <a:gd name="connsiteX4" fmla="*/ 9 w 15143"/>
              <a:gd name="connsiteY4" fmla="*/ 0 h 10040"/>
              <a:gd name="connsiteX0" fmla="*/ 9 w 15141"/>
              <a:gd name="connsiteY0" fmla="*/ 0 h 10040"/>
              <a:gd name="connsiteX1" fmla="*/ 15083 w 15141"/>
              <a:gd name="connsiteY1" fmla="*/ 2187 h 10040"/>
              <a:gd name="connsiteX2" fmla="*/ 15135 w 15141"/>
              <a:gd name="connsiteY2" fmla="*/ 7906 h 10040"/>
              <a:gd name="connsiteX3" fmla="*/ 0 w 15141"/>
              <a:gd name="connsiteY3" fmla="*/ 10040 h 10040"/>
              <a:gd name="connsiteX4" fmla="*/ 9 w 15141"/>
              <a:gd name="connsiteY4" fmla="*/ 0 h 10040"/>
              <a:gd name="connsiteX0" fmla="*/ 9 w 15083"/>
              <a:gd name="connsiteY0" fmla="*/ 0 h 10040"/>
              <a:gd name="connsiteX1" fmla="*/ 15083 w 15083"/>
              <a:gd name="connsiteY1" fmla="*/ 2187 h 10040"/>
              <a:gd name="connsiteX2" fmla="*/ 15052 w 15083"/>
              <a:gd name="connsiteY2" fmla="*/ 7906 h 10040"/>
              <a:gd name="connsiteX3" fmla="*/ 0 w 15083"/>
              <a:gd name="connsiteY3" fmla="*/ 10040 h 10040"/>
              <a:gd name="connsiteX4" fmla="*/ 9 w 15083"/>
              <a:gd name="connsiteY4" fmla="*/ 0 h 10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083" h="10040">
                <a:moveTo>
                  <a:pt x="9" y="0"/>
                </a:moveTo>
                <a:lnTo>
                  <a:pt x="15083" y="2187"/>
                </a:lnTo>
                <a:cubicBezTo>
                  <a:pt x="15081" y="2167"/>
                  <a:pt x="15081" y="7843"/>
                  <a:pt x="15052" y="7906"/>
                </a:cubicBezTo>
                <a:cubicBezTo>
                  <a:pt x="15047" y="7857"/>
                  <a:pt x="-38" y="10045"/>
                  <a:pt x="0" y="10040"/>
                </a:cubicBezTo>
                <a:cubicBezTo>
                  <a:pt x="6" y="5848"/>
                  <a:pt x="3" y="4192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 marL="0" marR="0" indent="0" algn="l" defTabSz="1218774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10000"/>
              <a:buFont typeface="Avenir LT Pro 45 Book" charset="0"/>
              <a:buNone/>
              <a:tabLst/>
              <a:defRPr sz="156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13514450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White Background"/>
          <p:cNvSpPr/>
          <p:nvPr/>
        </p:nvSpPr>
        <p:spPr bwMode="auto">
          <a:xfrm>
            <a:off x="1" y="3365500"/>
            <a:ext cx="12192000" cy="34925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Azure Light" descr="MS-Azure_rgb_Wh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  <p:sp>
        <p:nvSpPr>
          <p:cNvPr id="14" name="Subhead"/>
          <p:cNvSpPr>
            <a:spLocks noGrp="1"/>
          </p:cNvSpPr>
          <p:nvPr>
            <p:ph type="body" sz="quarter" idx="12" hasCustomPrompt="1"/>
          </p:nvPr>
        </p:nvSpPr>
        <p:spPr>
          <a:xfrm>
            <a:off x="374748" y="3873501"/>
            <a:ext cx="6748632" cy="9509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  <a:lvl2pPr marL="336076" indent="0">
              <a:buNone/>
              <a:defRPr>
                <a:solidFill>
                  <a:schemeClr val="tx2"/>
                </a:solidFill>
              </a:defRPr>
            </a:lvl2pPr>
            <a:lvl3pPr marL="560127" indent="0">
              <a:buNone/>
              <a:defRPr>
                <a:solidFill>
                  <a:schemeClr val="tx2"/>
                </a:solidFill>
              </a:defRPr>
            </a:lvl3pPr>
            <a:lvl4pPr marL="784178" indent="0">
              <a:buNone/>
              <a:defRPr>
                <a:solidFill>
                  <a:schemeClr val="tx2"/>
                </a:solidFill>
              </a:defRPr>
            </a:lvl4pPr>
            <a:lvl5pPr marL="1008229" indent="0">
              <a:buNone/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7" name="Headline"/>
          <p:cNvSpPr>
            <a:spLocks noGrp="1"/>
          </p:cNvSpPr>
          <p:nvPr>
            <p:ph type="title"/>
          </p:nvPr>
        </p:nvSpPr>
        <p:spPr>
          <a:xfrm>
            <a:off x="274712" y="930351"/>
            <a:ext cx="9976363" cy="917575"/>
          </a:xfrm>
          <a:prstGeom prst="rect">
            <a:avLst/>
          </a:prstGeom>
        </p:spPr>
        <p:txBody>
          <a:bodyPr/>
          <a:lstStyle/>
          <a:p>
            <a:r>
              <a:rPr lang="en-US" sz="4800">
                <a:solidFill>
                  <a:schemeClr val="bg1"/>
                </a:solidFill>
              </a:rPr>
              <a:t>Click to edit Master title style</a:t>
            </a:r>
            <a:endParaRPr lang="en-US" sz="4800" dirty="0">
              <a:solidFill>
                <a:schemeClr val="bg1"/>
              </a:solidFill>
            </a:endParaRPr>
          </a:p>
        </p:txBody>
      </p:sp>
      <p:pic>
        <p:nvPicPr>
          <p:cNvPr id="9" name="Icon" descr="Ones-and-zeroes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9" y="4928556"/>
            <a:ext cx="2714605" cy="1972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838053"/>
      </p:ext>
    </p:extLst>
  </p:cSld>
  <p:clrMapOvr>
    <a:masterClrMapping/>
  </p:clrMapOvr>
  <p:transition>
    <p:fade/>
  </p:transition>
  <p:hf hdr="0" ftr="0" dt="0"/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29074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 No Bar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33194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Accent Col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674673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20501599"/>
      </p:ext>
    </p:extLst>
  </p:cSld>
  <p:clrMapOvr>
    <a:masterClrMapping/>
  </p:clrMapOvr>
  <p:transition>
    <p:fade/>
  </p:transition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3504" y="770467"/>
            <a:ext cx="10782300" cy="3352800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8798" spc="-12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7512" y="4206876"/>
            <a:ext cx="9228201" cy="1645920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+mj-lt"/>
              </a:defRPr>
            </a:lvl1pPr>
            <a:lvl2pPr marL="457112" indent="0" algn="ctr">
              <a:buNone/>
              <a:defRPr sz="2800"/>
            </a:lvl2pPr>
            <a:lvl3pPr marL="914225" indent="0" algn="ctr">
              <a:buNone/>
              <a:defRPr sz="2400"/>
            </a:lvl3pPr>
            <a:lvl4pPr marL="1371337" indent="0" algn="ctr">
              <a:buNone/>
              <a:defRPr sz="2000"/>
            </a:lvl4pPr>
            <a:lvl5pPr marL="1828449" indent="0" algn="ctr">
              <a:buNone/>
              <a:defRPr sz="2000"/>
            </a:lvl5pPr>
            <a:lvl6pPr marL="2285561" indent="0" algn="ctr">
              <a:buNone/>
              <a:defRPr sz="2000"/>
            </a:lvl6pPr>
            <a:lvl7pPr marL="2742674" indent="0" algn="ctr">
              <a:buNone/>
              <a:defRPr sz="2000"/>
            </a:lvl7pPr>
            <a:lvl8pPr marL="3199785" indent="0" algn="ctr">
              <a:buNone/>
              <a:defRPr sz="2000"/>
            </a:lvl8pPr>
            <a:lvl9pPr marL="3656897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pPr defTabSz="914367"/>
            <a:fld id="{683C0046-3368-4DD4-96D6-CD0FF2C1233E}" type="datetimeFigureOut">
              <a:rPr lang="en-IN" smtClean="0"/>
              <a:pPr defTabSz="914367"/>
              <a:t>03-11-2017</a:t>
            </a:fld>
            <a:endParaRPr lang="en-IN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685800" y="6554698"/>
            <a:ext cx="5029200" cy="228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pPr defTabSz="914367"/>
            <a:endParaRPr lang="en-IN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763926" y="5876413"/>
            <a:ext cx="2926080" cy="139703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pPr defTabSz="914367"/>
            <a:fld id="{1F6B3001-8C1E-45A3-9010-27210849299D}" type="slidenum">
              <a:rPr lang="en-IN" smtClean="0"/>
              <a:pPr defTabSz="914367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19133495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40467"/>
            <a:ext cx="4663440" cy="723400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112" indent="0">
              <a:buNone/>
              <a:defRPr sz="2000" b="1"/>
            </a:lvl2pPr>
            <a:lvl3pPr marL="914225" indent="0">
              <a:buNone/>
              <a:defRPr sz="1800" b="1"/>
            </a:lvl3pPr>
            <a:lvl4pPr marL="1371337" indent="0">
              <a:buNone/>
              <a:defRPr sz="1600" b="1"/>
            </a:lvl4pPr>
            <a:lvl5pPr marL="1828449" indent="0">
              <a:buNone/>
              <a:defRPr sz="1600" b="1"/>
            </a:lvl5pPr>
            <a:lvl6pPr marL="2285561" indent="0">
              <a:buNone/>
              <a:defRPr sz="1600" b="1"/>
            </a:lvl6pPr>
            <a:lvl7pPr marL="2742674" indent="0">
              <a:buNone/>
              <a:defRPr sz="1600" b="1"/>
            </a:lvl7pPr>
            <a:lvl8pPr marL="3199785" indent="0">
              <a:buNone/>
              <a:defRPr sz="1600" b="1"/>
            </a:lvl8pPr>
            <a:lvl9pPr marL="365689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6656" y="2753085"/>
            <a:ext cx="4663440" cy="169839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07608" y="2038436"/>
            <a:ext cx="4663440" cy="722376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112" indent="0">
              <a:buNone/>
              <a:defRPr sz="2000" b="1"/>
            </a:lvl2pPr>
            <a:lvl3pPr marL="914225" indent="0">
              <a:buNone/>
              <a:defRPr sz="1800" b="1"/>
            </a:lvl3pPr>
            <a:lvl4pPr marL="1371337" indent="0">
              <a:buNone/>
              <a:defRPr sz="1600" b="1"/>
            </a:lvl4pPr>
            <a:lvl5pPr marL="1828449" indent="0">
              <a:buNone/>
              <a:defRPr sz="1600" b="1"/>
            </a:lvl5pPr>
            <a:lvl6pPr marL="2285561" indent="0">
              <a:buNone/>
              <a:defRPr sz="1600" b="1"/>
            </a:lvl6pPr>
            <a:lvl7pPr marL="2742674" indent="0">
              <a:buNone/>
              <a:defRPr sz="1600" b="1"/>
            </a:lvl7pPr>
            <a:lvl8pPr marL="3199785" indent="0">
              <a:buNone/>
              <a:defRPr sz="1600" b="1"/>
            </a:lvl8pPr>
            <a:lvl9pPr marL="365689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07608" y="2750991"/>
            <a:ext cx="4663440" cy="169839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</p:spPr>
        <p:txBody>
          <a:bodyPr/>
          <a:lstStyle/>
          <a:p>
            <a:pPr defTabSz="914367"/>
            <a:fld id="{683C0046-3368-4DD4-96D6-CD0FF2C1233E}" type="datetimeFigureOut">
              <a:rPr lang="en-IN" smtClean="0">
                <a:solidFill>
                  <a:srgbClr val="404040"/>
                </a:solidFill>
              </a:rPr>
              <a:pPr defTabSz="914367"/>
              <a:t>03-11-2017</a:t>
            </a:fld>
            <a:endParaRPr lang="en-IN" dirty="0">
              <a:solidFill>
                <a:srgbClr val="404040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685800" y="6554698"/>
            <a:ext cx="5029200" cy="228600"/>
          </a:xfrm>
          <a:prstGeom prst="rect">
            <a:avLst/>
          </a:prstGeom>
        </p:spPr>
        <p:txBody>
          <a:bodyPr/>
          <a:lstStyle/>
          <a:p>
            <a:pPr defTabSz="914367"/>
            <a:endParaRPr lang="en-IN" dirty="0">
              <a:solidFill>
                <a:srgbClr val="404040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763926" y="5876413"/>
            <a:ext cx="2926080" cy="1397039"/>
          </a:xfrm>
          <a:prstGeom prst="rect">
            <a:avLst/>
          </a:prstGeom>
        </p:spPr>
        <p:txBody>
          <a:bodyPr/>
          <a:lstStyle/>
          <a:p>
            <a:pPr defTabSz="914367"/>
            <a:fld id="{1F6B3001-8C1E-45A3-9010-27210849299D}" type="slidenum">
              <a:rPr lang="en-IN" smtClean="0">
                <a:solidFill>
                  <a:srgbClr val="404040"/>
                </a:solidFill>
              </a:rPr>
              <a:pPr defTabSz="914367"/>
              <a:t>‹#›</a:t>
            </a:fld>
            <a:endParaRPr lang="en-IN" dirty="0">
              <a:solidFill>
                <a:srgbClr val="4040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8768846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6656" y="1998135"/>
            <a:ext cx="4663440" cy="169839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11330" y="1998135"/>
            <a:ext cx="4663440" cy="169839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</p:spPr>
        <p:txBody>
          <a:bodyPr/>
          <a:lstStyle/>
          <a:p>
            <a:pPr defTabSz="914367"/>
            <a:fld id="{F12952B5-7A2F-4CC8-B7CE-9234E21C2837}" type="datetimeFigureOut">
              <a:rPr lang="en-US" smtClean="0">
                <a:solidFill>
                  <a:srgbClr val="404040"/>
                </a:solidFill>
              </a:rPr>
              <a:pPr defTabSz="914367"/>
              <a:t>2017-11-03</a:t>
            </a:fld>
            <a:endParaRPr lang="en-US" dirty="0">
              <a:solidFill>
                <a:srgbClr val="40404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6554698"/>
            <a:ext cx="5029200" cy="228600"/>
          </a:xfrm>
          <a:prstGeom prst="rect">
            <a:avLst/>
          </a:prstGeom>
        </p:spPr>
        <p:txBody>
          <a:bodyPr/>
          <a:lstStyle/>
          <a:p>
            <a:pPr defTabSz="914367"/>
            <a:endParaRPr lang="en-US" dirty="0">
              <a:solidFill>
                <a:srgbClr val="40404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763926" y="5876413"/>
            <a:ext cx="2926080" cy="1397039"/>
          </a:xfrm>
          <a:prstGeom prst="rect">
            <a:avLst/>
          </a:prstGeom>
        </p:spPr>
        <p:txBody>
          <a:bodyPr/>
          <a:lstStyle/>
          <a:p>
            <a:pPr defTabSz="457112"/>
            <a:fld id="{D57F1E4F-1CFF-5643-939E-217C01CDF565}" type="slidenum">
              <a:rPr lang="en-US" smtClean="0">
                <a:gradFill>
                  <a:gsLst>
                    <a:gs pos="0">
                      <a:srgbClr val="0071BC"/>
                    </a:gs>
                    <a:gs pos="100000">
                      <a:srgbClr val="0071BC">
                        <a:lumMod val="75000"/>
                      </a:srgbClr>
                    </a:gs>
                  </a:gsLst>
                  <a:lin ang="5400000" scaled="0"/>
                </a:gradFill>
              </a:rPr>
              <a:pPr defTabSz="457112"/>
              <a:t>‹#›</a:t>
            </a:fld>
            <a:endParaRPr lang="en-US" dirty="0">
              <a:gradFill>
                <a:gsLst>
                  <a:gs pos="0">
                    <a:srgbClr val="0071BC"/>
                  </a:gs>
                  <a:gs pos="100000">
                    <a:srgbClr val="0071BC">
                      <a:lumMod val="75000"/>
                    </a:srgbClr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1147407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Hal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White Background"/>
          <p:cNvSpPr/>
          <p:nvPr/>
        </p:nvSpPr>
        <p:spPr bwMode="auto">
          <a:xfrm>
            <a:off x="1" y="3365500"/>
            <a:ext cx="12192000" cy="34925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Azure Light" descr="MS-Azure_rgb_Wh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  <p:pic>
        <p:nvPicPr>
          <p:cNvPr id="9" name="Icon" descr="Ones-and-zeroes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9" y="4928556"/>
            <a:ext cx="2714605" cy="1972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800163"/>
      </p:ext>
    </p:extLst>
  </p:cSld>
  <p:clrMapOvr>
    <a:masterClrMapping/>
  </p:clrMapOvr>
  <p:transition>
    <p:fade/>
  </p:transition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and Content A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White Background"/>
          <p:cNvSpPr/>
          <p:nvPr/>
        </p:nvSpPr>
        <p:spPr bwMode="auto">
          <a:xfrm>
            <a:off x="1" y="5256715"/>
            <a:ext cx="12192000" cy="1601285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Icon" descr="Ones-and-zeroes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9" y="4928556"/>
            <a:ext cx="2714605" cy="1972396"/>
          </a:xfrm>
          <a:prstGeom prst="rect">
            <a:avLst/>
          </a:prstGeom>
        </p:spPr>
      </p:pic>
      <p:pic>
        <p:nvPicPr>
          <p:cNvPr id="12" name="Azure Dark" descr="MS-Azure_rgb_Blk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2282" y="151316"/>
            <a:ext cx="1661373" cy="382084"/>
          </a:xfrm>
          <a:prstGeom prst="rect">
            <a:avLst/>
          </a:prstGeom>
        </p:spPr>
      </p:pic>
      <p:sp>
        <p:nvSpPr>
          <p:cNvPr id="10" name="Headline"/>
          <p:cNvSpPr>
            <a:spLocks noGrp="1"/>
          </p:cNvSpPr>
          <p:nvPr>
            <p:ph type="title"/>
          </p:nvPr>
        </p:nvSpPr>
        <p:spPr>
          <a:xfrm>
            <a:off x="274712" y="930351"/>
            <a:ext cx="9976363" cy="9175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z="4800">
                <a:solidFill>
                  <a:srgbClr val="0072C6"/>
                </a:solidFill>
                <a:latin typeface="Segoe UI Light" panose="020B0502040204020203" pitchFamily="34" charset="0"/>
              </a:rPr>
              <a:t>Click to edit Master title style</a:t>
            </a:r>
            <a:endParaRPr lang="en-US" sz="4800" dirty="0">
              <a:solidFill>
                <a:srgbClr val="0072C6"/>
              </a:solidFill>
              <a:latin typeface="Segoe UI Light" panose="020B0502040204020203" pitchFamily="34" charset="0"/>
            </a:endParaRPr>
          </a:p>
        </p:txBody>
      </p:sp>
      <p:sp>
        <p:nvSpPr>
          <p:cNvPr id="6" name="Body"/>
          <p:cNvSpPr>
            <a:spLocks noGrp="1"/>
          </p:cNvSpPr>
          <p:nvPr>
            <p:ph sz="quarter" idx="10"/>
          </p:nvPr>
        </p:nvSpPr>
        <p:spPr>
          <a:xfrm>
            <a:off x="274712" y="2193928"/>
            <a:ext cx="9976860" cy="2719388"/>
          </a:xfrm>
          <a:prstGeom prst="rect">
            <a:avLst/>
          </a:prstGeom>
        </p:spPr>
        <p:txBody>
          <a:bodyPr/>
          <a:lstStyle>
            <a:lvl1pPr>
              <a:buClr>
                <a:schemeClr val="tx2"/>
              </a:buClr>
              <a:defRPr sz="2000">
                <a:solidFill>
                  <a:schemeClr val="tx2"/>
                </a:solidFill>
              </a:defRPr>
            </a:lvl1pPr>
            <a:lvl2pPr>
              <a:buClr>
                <a:schemeClr val="tx2"/>
              </a:buClr>
              <a:defRPr sz="2000">
                <a:solidFill>
                  <a:schemeClr val="tx2"/>
                </a:solidFill>
              </a:defRPr>
            </a:lvl2pPr>
            <a:lvl3pPr>
              <a:buClr>
                <a:schemeClr val="tx2"/>
              </a:buClr>
              <a:defRPr sz="2000">
                <a:solidFill>
                  <a:schemeClr val="tx2"/>
                </a:solidFill>
              </a:defRPr>
            </a:lvl3pPr>
            <a:lvl4pPr>
              <a:buClr>
                <a:schemeClr val="tx2"/>
              </a:buClr>
              <a:defRPr sz="2000">
                <a:solidFill>
                  <a:schemeClr val="tx2"/>
                </a:solidFill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37126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Only A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White Background"/>
          <p:cNvSpPr/>
          <p:nvPr/>
        </p:nvSpPr>
        <p:spPr bwMode="auto">
          <a:xfrm>
            <a:off x="1" y="5256715"/>
            <a:ext cx="12192000" cy="1601285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Icon" descr="Ones-and-zeroes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9" y="4928556"/>
            <a:ext cx="2714605" cy="1972396"/>
          </a:xfrm>
          <a:prstGeom prst="rect">
            <a:avLst/>
          </a:prstGeom>
        </p:spPr>
      </p:pic>
      <p:pic>
        <p:nvPicPr>
          <p:cNvPr id="12" name="Azure Dark" descr="MS-Azure_rgb_Blk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2282" y="151316"/>
            <a:ext cx="1661373" cy="382084"/>
          </a:xfrm>
          <a:prstGeom prst="rect">
            <a:avLst/>
          </a:prstGeom>
        </p:spPr>
      </p:pic>
      <p:sp>
        <p:nvSpPr>
          <p:cNvPr id="10" name="Headline"/>
          <p:cNvSpPr>
            <a:spLocks noGrp="1"/>
          </p:cNvSpPr>
          <p:nvPr>
            <p:ph type="title"/>
          </p:nvPr>
        </p:nvSpPr>
        <p:spPr>
          <a:xfrm>
            <a:off x="274712" y="930351"/>
            <a:ext cx="9976363" cy="9175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z="4800">
                <a:solidFill>
                  <a:srgbClr val="0072C6"/>
                </a:solidFill>
                <a:latin typeface="Segoe UI Light" panose="020B0502040204020203" pitchFamily="34" charset="0"/>
              </a:rPr>
              <a:t>Click to edit Master title style</a:t>
            </a:r>
            <a:endParaRPr lang="en-US" sz="4800" dirty="0">
              <a:solidFill>
                <a:srgbClr val="0072C6"/>
              </a:solidFill>
              <a:latin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75714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Bottom Onl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White Background"/>
          <p:cNvSpPr/>
          <p:nvPr/>
        </p:nvSpPr>
        <p:spPr bwMode="auto">
          <a:xfrm>
            <a:off x="1" y="5256715"/>
            <a:ext cx="12192000" cy="1601285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Icon" descr="Ones-and-zeroes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9" y="4928556"/>
            <a:ext cx="2714605" cy="1972396"/>
          </a:xfrm>
          <a:prstGeom prst="rect">
            <a:avLst/>
          </a:prstGeom>
        </p:spPr>
      </p:pic>
      <p:pic>
        <p:nvPicPr>
          <p:cNvPr id="12" name="Azure Dark" descr="MS-Azure_rgb_Blk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2282" y="151316"/>
            <a:ext cx="1661373" cy="382084"/>
          </a:xfrm>
          <a:prstGeom prst="rect">
            <a:avLst/>
          </a:prstGeom>
        </p:spPr>
      </p:pic>
      <p:sp>
        <p:nvSpPr>
          <p:cNvPr id="10" name="Headline"/>
          <p:cNvSpPr>
            <a:spLocks noGrp="1"/>
          </p:cNvSpPr>
          <p:nvPr>
            <p:ph type="title"/>
          </p:nvPr>
        </p:nvSpPr>
        <p:spPr>
          <a:xfrm>
            <a:off x="2518612" y="5576547"/>
            <a:ext cx="8069064" cy="9175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z="4800">
                <a:solidFill>
                  <a:srgbClr val="0072C6"/>
                </a:solidFill>
                <a:latin typeface="Segoe UI Light" panose="020B0502040204020203" pitchFamily="34" charset="0"/>
              </a:rPr>
              <a:t>Click to edit Master title style</a:t>
            </a:r>
            <a:endParaRPr lang="en-US" sz="4800" dirty="0">
              <a:solidFill>
                <a:srgbClr val="0072C6"/>
              </a:solidFill>
              <a:latin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06193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White Background"/>
          <p:cNvSpPr/>
          <p:nvPr/>
        </p:nvSpPr>
        <p:spPr bwMode="auto">
          <a:xfrm>
            <a:off x="1" y="5256715"/>
            <a:ext cx="12192000" cy="1601285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Icon" descr="Ones-and-zeroes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9" y="4928556"/>
            <a:ext cx="2714605" cy="1972396"/>
          </a:xfrm>
          <a:prstGeom prst="rect">
            <a:avLst/>
          </a:prstGeom>
        </p:spPr>
      </p:pic>
      <p:pic>
        <p:nvPicPr>
          <p:cNvPr id="12" name="Azure Dark" descr="MS-Azure_rgb_Blk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2282" y="151316"/>
            <a:ext cx="1661373" cy="382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3805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ft Headlin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White Background"/>
          <p:cNvSpPr/>
          <p:nvPr/>
        </p:nvSpPr>
        <p:spPr bwMode="auto">
          <a:xfrm>
            <a:off x="1" y="5256715"/>
            <a:ext cx="12192000" cy="1601285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Icon" descr="Ones-and-zeroes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9" y="4928556"/>
            <a:ext cx="2714605" cy="1972396"/>
          </a:xfrm>
          <a:prstGeom prst="rect">
            <a:avLst/>
          </a:prstGeom>
        </p:spPr>
      </p:pic>
      <p:pic>
        <p:nvPicPr>
          <p:cNvPr id="12" name="Azure Dark" descr="MS-Azure_rgb_Blk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2282" y="151316"/>
            <a:ext cx="1661373" cy="382084"/>
          </a:xfrm>
          <a:prstGeom prst="rect">
            <a:avLst/>
          </a:prstGeom>
        </p:spPr>
      </p:pic>
      <p:sp>
        <p:nvSpPr>
          <p:cNvPr id="10" name="Headline"/>
          <p:cNvSpPr>
            <a:spLocks noGrp="1"/>
          </p:cNvSpPr>
          <p:nvPr>
            <p:ph type="title"/>
          </p:nvPr>
        </p:nvSpPr>
        <p:spPr>
          <a:xfrm>
            <a:off x="274712" y="2436271"/>
            <a:ext cx="2848714" cy="9175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z="4800">
                <a:solidFill>
                  <a:srgbClr val="0072C6"/>
                </a:solidFill>
                <a:latin typeface="Segoe UI Light" panose="020B0502040204020203" pitchFamily="34" charset="0"/>
              </a:rPr>
              <a:t>Click to edit Master title style</a:t>
            </a:r>
            <a:endParaRPr lang="en-US" sz="4800" dirty="0">
              <a:solidFill>
                <a:srgbClr val="0072C6"/>
              </a:solidFill>
              <a:latin typeface="Segoe UI Light" panose="020B0502040204020203" pitchFamily="34" charset="0"/>
            </a:endParaRPr>
          </a:p>
        </p:txBody>
      </p:sp>
      <p:sp>
        <p:nvSpPr>
          <p:cNvPr id="6" name="Body"/>
          <p:cNvSpPr>
            <a:spLocks noGrp="1"/>
          </p:cNvSpPr>
          <p:nvPr>
            <p:ph sz="quarter" idx="10"/>
          </p:nvPr>
        </p:nvSpPr>
        <p:spPr>
          <a:xfrm>
            <a:off x="3398139" y="684717"/>
            <a:ext cx="8625516" cy="4420683"/>
          </a:xfrm>
          <a:prstGeom prst="rect">
            <a:avLst/>
          </a:prstGeom>
        </p:spPr>
        <p:txBody>
          <a:bodyPr/>
          <a:lstStyle>
            <a:lvl1pPr>
              <a:buClr>
                <a:schemeClr val="tx2"/>
              </a:buClr>
              <a:defRPr sz="2000">
                <a:solidFill>
                  <a:schemeClr val="tx2"/>
                </a:solidFill>
              </a:defRPr>
            </a:lvl1pPr>
            <a:lvl2pPr>
              <a:buClr>
                <a:schemeClr val="tx2"/>
              </a:buClr>
              <a:defRPr sz="2000">
                <a:solidFill>
                  <a:schemeClr val="tx2"/>
                </a:solidFill>
              </a:defRPr>
            </a:lvl2pPr>
            <a:lvl3pPr>
              <a:buClr>
                <a:schemeClr val="tx2"/>
              </a:buClr>
              <a:defRPr sz="2000">
                <a:solidFill>
                  <a:schemeClr val="tx2"/>
                </a:solidFill>
              </a:defRPr>
            </a:lvl3pPr>
            <a:lvl4pPr>
              <a:buClr>
                <a:schemeClr val="tx2"/>
              </a:buClr>
              <a:defRPr sz="2000">
                <a:solidFill>
                  <a:schemeClr val="tx2"/>
                </a:solidFill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769878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ft Headline Onl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White Background"/>
          <p:cNvSpPr/>
          <p:nvPr/>
        </p:nvSpPr>
        <p:spPr bwMode="auto">
          <a:xfrm>
            <a:off x="1" y="5256715"/>
            <a:ext cx="12192000" cy="1601285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Icon" descr="Ones-and-zeroes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9" y="4928556"/>
            <a:ext cx="2714605" cy="1972396"/>
          </a:xfrm>
          <a:prstGeom prst="rect">
            <a:avLst/>
          </a:prstGeom>
        </p:spPr>
      </p:pic>
      <p:pic>
        <p:nvPicPr>
          <p:cNvPr id="12" name="Azure Dark" descr="MS-Azure_rgb_Blk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2282" y="151316"/>
            <a:ext cx="1661373" cy="382084"/>
          </a:xfrm>
          <a:prstGeom prst="rect">
            <a:avLst/>
          </a:prstGeom>
        </p:spPr>
      </p:pic>
      <p:sp>
        <p:nvSpPr>
          <p:cNvPr id="10" name="Headline"/>
          <p:cNvSpPr>
            <a:spLocks noGrp="1"/>
          </p:cNvSpPr>
          <p:nvPr>
            <p:ph type="title"/>
          </p:nvPr>
        </p:nvSpPr>
        <p:spPr>
          <a:xfrm>
            <a:off x="274712" y="2436271"/>
            <a:ext cx="2848714" cy="9175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z="4800">
                <a:solidFill>
                  <a:srgbClr val="0072C6"/>
                </a:solidFill>
                <a:latin typeface="Segoe UI Light" panose="020B0502040204020203" pitchFamily="34" charset="0"/>
              </a:rPr>
              <a:t>Click to edit Master title style</a:t>
            </a:r>
            <a:endParaRPr lang="en-US" sz="4800" dirty="0">
              <a:solidFill>
                <a:srgbClr val="0072C6"/>
              </a:solidFill>
              <a:latin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44155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Box"/>
          <p:cNvSpPr/>
          <p:nvPr/>
        </p:nvSpPr>
        <p:spPr bwMode="auto">
          <a:xfrm>
            <a:off x="6057716" y="4147420"/>
            <a:ext cx="6432145" cy="1733912"/>
          </a:xfrm>
          <a:prstGeom prst="rect">
            <a:avLst/>
          </a:prstGeom>
          <a:solidFill>
            <a:schemeClr val="tx2">
              <a:alpha val="91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" name="Icon" descr="Ones-and-zeroes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9" y="4928556"/>
            <a:ext cx="2714605" cy="1972396"/>
          </a:xfrm>
          <a:prstGeom prst="rect">
            <a:avLst/>
          </a:prstGeom>
        </p:spPr>
      </p:pic>
      <p:pic>
        <p:nvPicPr>
          <p:cNvPr id="9" name="Azure Light" descr="MS-Azure_rgb_Wht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  <p:sp>
        <p:nvSpPr>
          <p:cNvPr id="10" name="Title"/>
          <p:cNvSpPr>
            <a:spLocks noGrp="1"/>
          </p:cNvSpPr>
          <p:nvPr>
            <p:ph type="title" hasCustomPrompt="1"/>
          </p:nvPr>
        </p:nvSpPr>
        <p:spPr>
          <a:xfrm>
            <a:off x="6364080" y="4263384"/>
            <a:ext cx="5827921" cy="899665"/>
          </a:xfrm>
          <a:prstGeom prst="rect">
            <a:avLst/>
          </a:prstGeom>
        </p:spPr>
        <p:txBody>
          <a:bodyPr/>
          <a:lstStyle>
            <a:lvl1pPr>
              <a:defRPr lang="en-US" sz="5400" b="0" kern="1200" cap="none" spc="0" baseline="0" smtClean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02528917"/>
      </p:ext>
    </p:extLst>
  </p:cSld>
  <p:clrMapOvr>
    <a:masterClrMapping/>
  </p:clrMapOvr>
  <p:transition>
    <p:fade/>
  </p:transition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and Custom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ody"/>
          <p:cNvSpPr>
            <a:spLocks noGrp="1"/>
          </p:cNvSpPr>
          <p:nvPr>
            <p:ph sz="quarter" idx="10"/>
          </p:nvPr>
        </p:nvSpPr>
        <p:spPr>
          <a:xfrm>
            <a:off x="274391" y="2317689"/>
            <a:ext cx="11614318" cy="4083112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" name="White Background"/>
          <p:cNvGrpSpPr/>
          <p:nvPr/>
        </p:nvGrpSpPr>
        <p:grpSpPr>
          <a:xfrm>
            <a:off x="-1" y="0"/>
            <a:ext cx="12192001" cy="6858000"/>
            <a:chOff x="-1" y="0"/>
            <a:chExt cx="12188826" cy="6858000"/>
          </a:xfrm>
        </p:grpSpPr>
        <p:sp>
          <p:nvSpPr>
            <p:cNvPr id="3" name="White Rectangle"/>
            <p:cNvSpPr/>
            <p:nvPr userDrawn="1"/>
          </p:nvSpPr>
          <p:spPr bwMode="auto">
            <a:xfrm>
              <a:off x="0" y="0"/>
              <a:ext cx="137160" cy="6858000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" name="White Rectangle"/>
            <p:cNvSpPr/>
            <p:nvPr userDrawn="1"/>
          </p:nvSpPr>
          <p:spPr bwMode="auto">
            <a:xfrm>
              <a:off x="12051665" y="0"/>
              <a:ext cx="137160" cy="6858000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" name="White Rectangle"/>
            <p:cNvSpPr/>
            <p:nvPr userDrawn="1"/>
          </p:nvSpPr>
          <p:spPr bwMode="auto">
            <a:xfrm>
              <a:off x="-1" y="0"/>
              <a:ext cx="12188825" cy="2121408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pic>
        <p:nvPicPr>
          <p:cNvPr id="15" name="Azure Dark" descr="MS-Azure_rgb_Blk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4722" y="303716"/>
            <a:ext cx="1661373" cy="382084"/>
          </a:xfrm>
          <a:prstGeom prst="rect">
            <a:avLst/>
          </a:prstGeom>
        </p:spPr>
      </p:pic>
      <p:sp>
        <p:nvSpPr>
          <p:cNvPr id="14" name="Subhead"/>
          <p:cNvSpPr txBox="1">
            <a:spLocks/>
          </p:cNvSpPr>
          <p:nvPr/>
        </p:nvSpPr>
        <p:spPr>
          <a:xfrm>
            <a:off x="274390" y="1415481"/>
            <a:ext cx="9875336" cy="923922"/>
          </a:xfrm>
          <a:prstGeom prst="rect">
            <a:avLst/>
          </a:prstGeom>
        </p:spPr>
        <p:txBody>
          <a:bodyPr/>
          <a:lstStyle>
            <a:lvl1pPr algn="l" defTabSz="9141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293" b="0" kern="1200" cap="none" spc="-10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4000" dirty="0">
                <a:solidFill>
                  <a:schemeClr val="tx2"/>
                </a:solidFill>
              </a:rPr>
              <a:t>Subhead</a:t>
            </a:r>
          </a:p>
        </p:txBody>
      </p:sp>
      <p:sp>
        <p:nvSpPr>
          <p:cNvPr id="13" name="Headline"/>
          <p:cNvSpPr>
            <a:spLocks noGrp="1"/>
          </p:cNvSpPr>
          <p:nvPr>
            <p:ph type="title" hasCustomPrompt="1"/>
          </p:nvPr>
        </p:nvSpPr>
        <p:spPr>
          <a:xfrm>
            <a:off x="274710" y="295279"/>
            <a:ext cx="9875336" cy="923922"/>
          </a:xfrm>
          <a:prstGeom prst="rect">
            <a:avLst/>
          </a:prstGeom>
        </p:spPr>
        <p:txBody>
          <a:bodyPr/>
          <a:lstStyle>
            <a:lvl1pPr>
              <a:defRPr sz="5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Headline</a:t>
            </a:r>
          </a:p>
        </p:txBody>
      </p:sp>
    </p:spTree>
    <p:extLst>
      <p:ext uri="{BB962C8B-B14F-4D97-AF65-F5344CB8AC3E}">
        <p14:creationId xmlns:p14="http://schemas.microsoft.com/office/powerpoint/2010/main" val="1068623843"/>
      </p:ext>
    </p:extLst>
  </p:cSld>
  <p:clrMapOvr>
    <a:masterClrMapping/>
  </p:clrMapOvr>
  <p:transition>
    <p:fade/>
  </p:transition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Only and Custom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-1" y="0"/>
            <a:ext cx="12192001" cy="6858000"/>
            <a:chOff x="-1" y="0"/>
            <a:chExt cx="12188826" cy="6858000"/>
          </a:xfrm>
        </p:grpSpPr>
        <p:sp>
          <p:nvSpPr>
            <p:cNvPr id="3" name="White Rectangle"/>
            <p:cNvSpPr/>
            <p:nvPr userDrawn="1"/>
          </p:nvSpPr>
          <p:spPr bwMode="auto">
            <a:xfrm>
              <a:off x="0" y="0"/>
              <a:ext cx="137160" cy="6858000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" name="White Rectangle"/>
            <p:cNvSpPr/>
            <p:nvPr userDrawn="1"/>
          </p:nvSpPr>
          <p:spPr bwMode="auto">
            <a:xfrm>
              <a:off x="12051665" y="0"/>
              <a:ext cx="137160" cy="6858000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" name="White Rectangle"/>
            <p:cNvSpPr/>
            <p:nvPr userDrawn="1"/>
          </p:nvSpPr>
          <p:spPr bwMode="auto">
            <a:xfrm>
              <a:off x="-1" y="0"/>
              <a:ext cx="12188825" cy="1447800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pic>
        <p:nvPicPr>
          <p:cNvPr id="15" name="Azure Dark" descr="MS-Azure_rgb_Blk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4722" y="303716"/>
            <a:ext cx="1661373" cy="382084"/>
          </a:xfrm>
          <a:prstGeom prst="rect">
            <a:avLst/>
          </a:prstGeom>
        </p:spPr>
      </p:pic>
      <p:sp>
        <p:nvSpPr>
          <p:cNvPr id="13" name="Headline"/>
          <p:cNvSpPr>
            <a:spLocks noGrp="1"/>
          </p:cNvSpPr>
          <p:nvPr>
            <p:ph type="title" hasCustomPrompt="1"/>
          </p:nvPr>
        </p:nvSpPr>
        <p:spPr>
          <a:xfrm>
            <a:off x="274710" y="295279"/>
            <a:ext cx="9875336" cy="923922"/>
          </a:xfrm>
          <a:prstGeom prst="rect">
            <a:avLst/>
          </a:prstGeom>
        </p:spPr>
        <p:txBody>
          <a:bodyPr/>
          <a:lstStyle>
            <a:lvl1pPr>
              <a:defRPr sz="5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Headline</a:t>
            </a:r>
          </a:p>
        </p:txBody>
      </p:sp>
    </p:spTree>
    <p:extLst>
      <p:ext uri="{BB962C8B-B14F-4D97-AF65-F5344CB8AC3E}">
        <p14:creationId xmlns:p14="http://schemas.microsoft.com/office/powerpoint/2010/main" val="3320439354"/>
      </p:ext>
    </p:extLst>
  </p:cSld>
  <p:clrMapOvr>
    <a:masterClrMapping/>
  </p:clrMapOvr>
  <p:transition>
    <p:fade/>
  </p:transition>
  <p:hf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Thi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-1" y="0"/>
            <a:ext cx="12192001" cy="6858000"/>
            <a:chOff x="-1" y="0"/>
            <a:chExt cx="12188826" cy="6858000"/>
          </a:xfrm>
        </p:grpSpPr>
        <p:sp>
          <p:nvSpPr>
            <p:cNvPr id="3" name="White Rectangle"/>
            <p:cNvSpPr/>
            <p:nvPr userDrawn="1"/>
          </p:nvSpPr>
          <p:spPr bwMode="auto">
            <a:xfrm>
              <a:off x="0" y="0"/>
              <a:ext cx="137160" cy="6858000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" name="White Rectangle"/>
            <p:cNvSpPr/>
            <p:nvPr userDrawn="1"/>
          </p:nvSpPr>
          <p:spPr bwMode="auto">
            <a:xfrm>
              <a:off x="12051665" y="0"/>
              <a:ext cx="137160" cy="6858000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" name="White Rectangle"/>
            <p:cNvSpPr/>
            <p:nvPr userDrawn="1"/>
          </p:nvSpPr>
          <p:spPr bwMode="auto">
            <a:xfrm>
              <a:off x="-1" y="0"/>
              <a:ext cx="12188825" cy="1447800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pic>
        <p:nvPicPr>
          <p:cNvPr id="15" name="Azure Dark" descr="MS-Azure_rgb_Blk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4722" y="303716"/>
            <a:ext cx="1661373" cy="382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452402"/>
      </p:ext>
    </p:extLst>
  </p:cSld>
  <p:clrMapOvr>
    <a:masterClrMapping/>
  </p:clrMapOvr>
  <p:transition>
    <p:fade/>
  </p:transition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and Content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eadline"/>
          <p:cNvSpPr>
            <a:spLocks noGrp="1"/>
          </p:cNvSpPr>
          <p:nvPr>
            <p:ph type="title"/>
          </p:nvPr>
        </p:nvSpPr>
        <p:spPr>
          <a:xfrm>
            <a:off x="2075001" y="611794"/>
            <a:ext cx="8772126" cy="917575"/>
          </a:xfrm>
          <a:prstGeom prst="rect">
            <a:avLst/>
          </a:prstGeom>
        </p:spPr>
        <p:txBody>
          <a:bodyPr/>
          <a:lstStyle/>
          <a:p>
            <a:r>
              <a:rPr lang="en-US" sz="5400">
                <a:solidFill>
                  <a:srgbClr val="92D050"/>
                </a:solidFill>
              </a:rPr>
              <a:t>Click to edit Master title style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7" name="Body"/>
          <p:cNvSpPr>
            <a:spLocks noGrp="1"/>
          </p:cNvSpPr>
          <p:nvPr>
            <p:ph sz="quarter" idx="10"/>
          </p:nvPr>
        </p:nvSpPr>
        <p:spPr>
          <a:xfrm>
            <a:off x="2103900" y="1828800"/>
            <a:ext cx="8743227" cy="43434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7114950"/>
      </p:ext>
    </p:extLst>
  </p:cSld>
  <p:clrMapOvr>
    <a:masterClrMapping/>
  </p:clrMapOvr>
  <p:transition>
    <p:fade/>
  </p:transition>
  <p:hf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Only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eadline"/>
          <p:cNvSpPr>
            <a:spLocks noGrp="1"/>
          </p:cNvSpPr>
          <p:nvPr>
            <p:ph type="title"/>
          </p:nvPr>
        </p:nvSpPr>
        <p:spPr>
          <a:xfrm>
            <a:off x="2075001" y="611794"/>
            <a:ext cx="8772126" cy="917575"/>
          </a:xfrm>
          <a:prstGeom prst="rect">
            <a:avLst/>
          </a:prstGeom>
        </p:spPr>
        <p:txBody>
          <a:bodyPr/>
          <a:lstStyle/>
          <a:p>
            <a:r>
              <a:rPr lang="en-US" sz="5400">
                <a:solidFill>
                  <a:srgbClr val="92D050"/>
                </a:solidFill>
              </a:rPr>
              <a:t>Click to edit Master title style</a:t>
            </a:r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656859"/>
      </p:ext>
    </p:extLst>
  </p:cSld>
  <p:clrMapOvr>
    <a:masterClrMapping/>
  </p:clrMapOvr>
  <p:transition>
    <p:fade/>
  </p:transition>
  <p:hf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eadline"/>
          <p:cNvSpPr>
            <a:spLocks noGrp="1"/>
          </p:cNvSpPr>
          <p:nvPr>
            <p:ph type="title" hasCustomPrompt="1"/>
          </p:nvPr>
        </p:nvSpPr>
        <p:spPr>
          <a:xfrm>
            <a:off x="1052741" y="2970214"/>
            <a:ext cx="10086517" cy="917575"/>
          </a:xfrm>
          <a:prstGeom prst="rect">
            <a:avLst/>
          </a:prstGeom>
        </p:spPr>
        <p:txBody>
          <a:bodyPr/>
          <a:lstStyle>
            <a:lvl1pPr algn="ctr">
              <a:defRPr sz="6000">
                <a:solidFill>
                  <a:srgbClr val="92D050"/>
                </a:solidFill>
              </a:defRPr>
            </a:lvl1pPr>
          </a:lstStyle>
          <a:p>
            <a:r>
              <a:rPr lang="en-US" sz="5400" dirty="0">
                <a:solidFill>
                  <a:srgbClr val="92D050"/>
                </a:solidFill>
              </a:rPr>
              <a:t>Demo</a:t>
            </a:r>
            <a:endParaRPr lang="en-US" dirty="0">
              <a:solidFill>
                <a:schemeClr val="bg2"/>
              </a:solidFill>
            </a:endParaRPr>
          </a:p>
        </p:txBody>
      </p:sp>
      <p:pic>
        <p:nvPicPr>
          <p:cNvPr id="4" name="Picture 3" descr="Ones-and-zeroes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9" y="4928556"/>
            <a:ext cx="2714605" cy="1972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415409"/>
      </p:ext>
    </p:extLst>
  </p:cSld>
  <p:clrMapOvr>
    <a:masterClrMapping/>
  </p:clrMapOvr>
  <p:transition>
    <p:fade/>
  </p:transition>
  <p:hf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ured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17"/>
            <a:ext cx="12192000" cy="6852165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rgbClr val="000000">
                  <a:alpha val="48000"/>
                </a:srgbClr>
              </a:gs>
              <a:gs pos="0">
                <a:srgbClr val="000000">
                  <a:lumMod val="100000"/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759960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ured Blank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17"/>
            <a:ext cx="12192000" cy="6852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127199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ured Blank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rgbClr val="000000">
                  <a:alpha val="48000"/>
                </a:srgbClr>
              </a:gs>
              <a:gs pos="0">
                <a:srgbClr val="000000">
                  <a:lumMod val="100000"/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952442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&amp;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17"/>
            <a:ext cx="12192000" cy="6852165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 bwMode="auto">
          <a:xfrm>
            <a:off x="8884871" y="-1"/>
            <a:ext cx="3307130" cy="6855083"/>
          </a:xfrm>
          <a:prstGeom prst="rect">
            <a:avLst/>
          </a:prstGeom>
          <a:solidFill>
            <a:srgbClr val="00AEEF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3256" tIns="46628" rIns="93256" bIns="46628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29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244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</a:endParaRPr>
          </a:p>
        </p:txBody>
      </p:sp>
      <p:sp>
        <p:nvSpPr>
          <p:cNvPr id="6" name="Rounded Rectangle 29"/>
          <p:cNvSpPr/>
          <p:nvPr userDrawn="1"/>
        </p:nvSpPr>
        <p:spPr bwMode="black">
          <a:xfrm>
            <a:off x="9884269" y="1944139"/>
            <a:ext cx="1308334" cy="3044320"/>
          </a:xfrm>
          <a:custGeom>
            <a:avLst/>
            <a:gdLst/>
            <a:ahLst/>
            <a:cxnLst/>
            <a:rect l="l" t="t" r="r" b="b"/>
            <a:pathLst>
              <a:path w="2136009" h="4350877">
                <a:moveTo>
                  <a:pt x="111238" y="2095565"/>
                </a:moveTo>
                <a:cubicBezTo>
                  <a:pt x="168383" y="2095565"/>
                  <a:pt x="215464" y="2138656"/>
                  <a:pt x="221204" y="2194180"/>
                </a:cubicBezTo>
                <a:lnTo>
                  <a:pt x="222888" y="2194180"/>
                </a:lnTo>
                <a:cubicBezTo>
                  <a:pt x="222888" y="2661471"/>
                  <a:pt x="601700" y="3040283"/>
                  <a:pt x="1068991" y="3040283"/>
                </a:cubicBezTo>
                <a:cubicBezTo>
                  <a:pt x="1530017" y="3040283"/>
                  <a:pt x="1904922" y="2671559"/>
                  <a:pt x="1914148" y="2212909"/>
                </a:cubicBezTo>
                <a:cubicBezTo>
                  <a:pt x="1913589" y="2210904"/>
                  <a:pt x="1913533" y="2208860"/>
                  <a:pt x="1913533" y="2206803"/>
                </a:cubicBezTo>
                <a:cubicBezTo>
                  <a:pt x="1913533" y="2145368"/>
                  <a:pt x="1963336" y="2095565"/>
                  <a:pt x="2024771" y="2095565"/>
                </a:cubicBezTo>
                <a:cubicBezTo>
                  <a:pt x="2081917" y="2095565"/>
                  <a:pt x="2128997" y="2138656"/>
                  <a:pt x="2134737" y="2194180"/>
                </a:cubicBezTo>
                <a:lnTo>
                  <a:pt x="2136009" y="2194180"/>
                </a:lnTo>
                <a:lnTo>
                  <a:pt x="2135585" y="2202590"/>
                </a:lnTo>
                <a:cubicBezTo>
                  <a:pt x="2135983" y="2203980"/>
                  <a:pt x="2136009" y="2205388"/>
                  <a:pt x="2136009" y="2206803"/>
                </a:cubicBezTo>
                <a:lnTo>
                  <a:pt x="2134732" y="2219472"/>
                </a:lnTo>
                <a:cubicBezTo>
                  <a:pt x="2123259" y="2751175"/>
                  <a:pt x="1722042" y="3186685"/>
                  <a:pt x="1205164" y="3251541"/>
                </a:cubicBezTo>
                <a:lnTo>
                  <a:pt x="1205164" y="3820541"/>
                </a:lnTo>
                <a:lnTo>
                  <a:pt x="1457555" y="3820541"/>
                </a:lnTo>
                <a:cubicBezTo>
                  <a:pt x="1604003" y="3820541"/>
                  <a:pt x="1722723" y="3939261"/>
                  <a:pt x="1722723" y="4085709"/>
                </a:cubicBezTo>
                <a:lnTo>
                  <a:pt x="1722722" y="4085709"/>
                </a:lnTo>
                <a:cubicBezTo>
                  <a:pt x="1722722" y="4232157"/>
                  <a:pt x="1604002" y="4350877"/>
                  <a:pt x="1457554" y="4350877"/>
                </a:cubicBezTo>
                <a:lnTo>
                  <a:pt x="678455" y="4350876"/>
                </a:lnTo>
                <a:cubicBezTo>
                  <a:pt x="532007" y="4350876"/>
                  <a:pt x="413288" y="4232157"/>
                  <a:pt x="413287" y="4085709"/>
                </a:cubicBezTo>
                <a:cubicBezTo>
                  <a:pt x="413288" y="3939261"/>
                  <a:pt x="532007" y="3820541"/>
                  <a:pt x="678455" y="3820541"/>
                </a:cubicBezTo>
                <a:lnTo>
                  <a:pt x="930844" y="3820541"/>
                </a:lnTo>
                <a:lnTo>
                  <a:pt x="930844" y="3251239"/>
                </a:lnTo>
                <a:cubicBezTo>
                  <a:pt x="419935" y="3186221"/>
                  <a:pt x="22536" y="2758927"/>
                  <a:pt x="4029" y="2234922"/>
                </a:cubicBezTo>
                <a:cubicBezTo>
                  <a:pt x="1255" y="2226017"/>
                  <a:pt x="0" y="2216556"/>
                  <a:pt x="0" y="2206803"/>
                </a:cubicBezTo>
                <a:cubicBezTo>
                  <a:pt x="0" y="2145368"/>
                  <a:pt x="49803" y="2095565"/>
                  <a:pt x="111238" y="2095565"/>
                </a:cubicBezTo>
                <a:close/>
                <a:moveTo>
                  <a:pt x="1050366" y="0"/>
                </a:moveTo>
                <a:lnTo>
                  <a:pt x="1085642" y="0"/>
                </a:lnTo>
                <a:cubicBezTo>
                  <a:pt x="1458724" y="0"/>
                  <a:pt x="1761980" y="298955"/>
                  <a:pt x="1767734" y="670400"/>
                </a:cubicBezTo>
                <a:lnTo>
                  <a:pt x="1582354" y="670400"/>
                </a:lnTo>
                <a:cubicBezTo>
                  <a:pt x="1489769" y="670400"/>
                  <a:pt x="1414714" y="745455"/>
                  <a:pt x="1414714" y="838040"/>
                </a:cubicBezTo>
                <a:cubicBezTo>
                  <a:pt x="1414714" y="930625"/>
                  <a:pt x="1489769" y="1005680"/>
                  <a:pt x="1582354" y="1005680"/>
                </a:cubicBezTo>
                <a:lnTo>
                  <a:pt x="1769044" y="1005680"/>
                </a:lnTo>
                <a:lnTo>
                  <a:pt x="1769044" y="1319453"/>
                </a:lnTo>
                <a:lnTo>
                  <a:pt x="1582354" y="1319453"/>
                </a:lnTo>
                <a:cubicBezTo>
                  <a:pt x="1489769" y="1319453"/>
                  <a:pt x="1414714" y="1394508"/>
                  <a:pt x="1414714" y="1487093"/>
                </a:cubicBezTo>
                <a:cubicBezTo>
                  <a:pt x="1414714" y="1579678"/>
                  <a:pt x="1489769" y="1654733"/>
                  <a:pt x="1582354" y="1654733"/>
                </a:cubicBezTo>
                <a:lnTo>
                  <a:pt x="1769044" y="1654733"/>
                </a:lnTo>
                <a:lnTo>
                  <a:pt x="1769044" y="1968506"/>
                </a:lnTo>
                <a:lnTo>
                  <a:pt x="1582354" y="1968506"/>
                </a:lnTo>
                <a:cubicBezTo>
                  <a:pt x="1489769" y="1968506"/>
                  <a:pt x="1414714" y="2043561"/>
                  <a:pt x="1414714" y="2136146"/>
                </a:cubicBezTo>
                <a:cubicBezTo>
                  <a:pt x="1414714" y="2228731"/>
                  <a:pt x="1489769" y="2303786"/>
                  <a:pt x="1582354" y="2303786"/>
                </a:cubicBezTo>
                <a:lnTo>
                  <a:pt x="1758275" y="2303786"/>
                </a:lnTo>
                <a:cubicBezTo>
                  <a:pt x="1709241" y="2630669"/>
                  <a:pt x="1426601" y="2880360"/>
                  <a:pt x="1085642" y="2880360"/>
                </a:cubicBezTo>
                <a:lnTo>
                  <a:pt x="1050366" y="2880360"/>
                </a:lnTo>
                <a:cubicBezTo>
                  <a:pt x="709407" y="2880360"/>
                  <a:pt x="426767" y="2630669"/>
                  <a:pt x="377733" y="2303786"/>
                </a:cubicBezTo>
                <a:lnTo>
                  <a:pt x="549845" y="2303786"/>
                </a:lnTo>
                <a:cubicBezTo>
                  <a:pt x="642430" y="2303786"/>
                  <a:pt x="717485" y="2228731"/>
                  <a:pt x="717485" y="2136146"/>
                </a:cubicBezTo>
                <a:cubicBezTo>
                  <a:pt x="717485" y="2043561"/>
                  <a:pt x="642430" y="1968506"/>
                  <a:pt x="549845" y="1968506"/>
                </a:cubicBezTo>
                <a:lnTo>
                  <a:pt x="366964" y="1968506"/>
                </a:lnTo>
                <a:lnTo>
                  <a:pt x="366964" y="1654733"/>
                </a:lnTo>
                <a:lnTo>
                  <a:pt x="549845" y="1654733"/>
                </a:lnTo>
                <a:cubicBezTo>
                  <a:pt x="642430" y="1654733"/>
                  <a:pt x="717485" y="1579678"/>
                  <a:pt x="717485" y="1487093"/>
                </a:cubicBezTo>
                <a:cubicBezTo>
                  <a:pt x="717485" y="1394508"/>
                  <a:pt x="642430" y="1319453"/>
                  <a:pt x="549845" y="1319453"/>
                </a:cubicBezTo>
                <a:lnTo>
                  <a:pt x="366964" y="1319453"/>
                </a:lnTo>
                <a:lnTo>
                  <a:pt x="366964" y="1005680"/>
                </a:lnTo>
                <a:lnTo>
                  <a:pt x="549845" y="1005680"/>
                </a:lnTo>
                <a:cubicBezTo>
                  <a:pt x="642430" y="1005680"/>
                  <a:pt x="717485" y="930625"/>
                  <a:pt x="717485" y="838040"/>
                </a:cubicBezTo>
                <a:cubicBezTo>
                  <a:pt x="717485" y="745455"/>
                  <a:pt x="642430" y="670400"/>
                  <a:pt x="549845" y="670400"/>
                </a:cubicBezTo>
                <a:lnTo>
                  <a:pt x="368275" y="670400"/>
                </a:lnTo>
                <a:cubicBezTo>
                  <a:pt x="374028" y="298955"/>
                  <a:pt x="677284" y="0"/>
                  <a:pt x="1050366" y="0"/>
                </a:cubicBezTo>
                <a:close/>
              </a:path>
            </a:pathLst>
          </a:custGeom>
          <a:solidFill>
            <a:srgbClr val="FFFFFF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46630" tIns="46630" rIns="46630" bIns="4663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29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36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Title 5"/>
          <p:cNvSpPr>
            <a:spLocks noGrp="1"/>
          </p:cNvSpPr>
          <p:nvPr>
            <p:ph type="title" idx="4294967295"/>
          </p:nvPr>
        </p:nvSpPr>
        <p:spPr>
          <a:xfrm>
            <a:off x="461264" y="158735"/>
            <a:ext cx="3694118" cy="2413891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8800"/>
            </a:lvl1pPr>
          </a:lstStyle>
          <a:p>
            <a:r>
              <a:rPr lang="en-US" sz="8798" dirty="0">
                <a:solidFill>
                  <a:schemeClr val="bg1">
                    <a:alpha val="99000"/>
                  </a:schemeClr>
                </a:solidFill>
              </a:rPr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2257946326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con" descr="Ones-and-zeroes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9" y="4928556"/>
            <a:ext cx="2714605" cy="1972396"/>
          </a:xfrm>
          <a:prstGeom prst="rect">
            <a:avLst/>
          </a:prstGeom>
        </p:spPr>
      </p:pic>
      <p:pic>
        <p:nvPicPr>
          <p:cNvPr id="8" name="Azure Light" descr="MS-Azure_rgb_Wh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  <p:sp>
        <p:nvSpPr>
          <p:cNvPr id="9" name="Title"/>
          <p:cNvSpPr>
            <a:spLocks noGrp="1"/>
          </p:cNvSpPr>
          <p:nvPr>
            <p:ph type="title" hasCustomPrompt="1"/>
          </p:nvPr>
        </p:nvSpPr>
        <p:spPr>
          <a:xfrm>
            <a:off x="0" y="2194768"/>
            <a:ext cx="12192001" cy="1081833"/>
          </a:xfrm>
          <a:prstGeom prst="rect">
            <a:avLst/>
          </a:prstGeom>
        </p:spPr>
        <p:txBody>
          <a:bodyPr/>
          <a:lstStyle>
            <a:lvl1pPr algn="ctr">
              <a:defRPr lang="en-US" sz="5400" b="0" kern="1200" cap="none" spc="0" baseline="0" dirty="0" smtClean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11" name="Presenter"/>
          <p:cNvSpPr>
            <a:spLocks noGrp="1"/>
          </p:cNvSpPr>
          <p:nvPr>
            <p:ph type="body" sz="quarter" idx="10" hasCustomPrompt="1"/>
          </p:nvPr>
        </p:nvSpPr>
        <p:spPr>
          <a:xfrm>
            <a:off x="-1588" y="3276600"/>
            <a:ext cx="12192000" cy="990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2200" b="0" kern="1200" cap="none" spc="-102" baseline="0" dirty="0">
                <a:ln w="3175">
                  <a:noFill/>
                </a:ln>
                <a:solidFill>
                  <a:srgbClr val="FFFFFF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Presenter</a:t>
            </a:r>
          </a:p>
        </p:txBody>
      </p:sp>
    </p:spTree>
    <p:extLst>
      <p:ext uri="{BB962C8B-B14F-4D97-AF65-F5344CB8AC3E}">
        <p14:creationId xmlns:p14="http://schemas.microsoft.com/office/powerpoint/2010/main" val="2153966380"/>
      </p:ext>
    </p:extLst>
  </p:cSld>
  <p:clrMapOvr>
    <a:masterClrMapping/>
  </p:clrMapOvr>
  <p:transition>
    <p:fade/>
  </p:transition>
  <p:hf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 to A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35"/>
            <a:ext cx="12192000" cy="6852165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 bwMode="auto">
          <a:xfrm>
            <a:off x="10187268" y="-1"/>
            <a:ext cx="2004732" cy="6855083"/>
          </a:xfrm>
          <a:prstGeom prst="rect">
            <a:avLst/>
          </a:prstGeom>
          <a:solidFill>
            <a:srgbClr val="8CC600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3256" tIns="46628" rIns="93256" bIns="46628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29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244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</a:endParaRPr>
          </a:p>
        </p:txBody>
      </p:sp>
      <p:sp>
        <p:nvSpPr>
          <p:cNvPr id="9" name="Freeform 64"/>
          <p:cNvSpPr>
            <a:spLocks noEditPoints="1"/>
          </p:cNvSpPr>
          <p:nvPr userDrawn="1"/>
        </p:nvSpPr>
        <p:spPr bwMode="black">
          <a:xfrm flipH="1">
            <a:off x="10598291" y="233151"/>
            <a:ext cx="1182686" cy="908302"/>
          </a:xfrm>
          <a:custGeom>
            <a:avLst/>
            <a:gdLst>
              <a:gd name="T0" fmla="*/ 12 w 221"/>
              <a:gd name="T1" fmla="*/ 104 h 170"/>
              <a:gd name="T2" fmla="*/ 6 w 221"/>
              <a:gd name="T3" fmla="*/ 103 h 170"/>
              <a:gd name="T4" fmla="*/ 2 w 221"/>
              <a:gd name="T5" fmla="*/ 108 h 170"/>
              <a:gd name="T6" fmla="*/ 10 w 221"/>
              <a:gd name="T7" fmla="*/ 141 h 170"/>
              <a:gd name="T8" fmla="*/ 16 w 221"/>
              <a:gd name="T9" fmla="*/ 143 h 170"/>
              <a:gd name="T10" fmla="*/ 21 w 221"/>
              <a:gd name="T11" fmla="*/ 139 h 170"/>
              <a:gd name="T12" fmla="*/ 12 w 221"/>
              <a:gd name="T13" fmla="*/ 104 h 170"/>
              <a:gd name="T14" fmla="*/ 185 w 221"/>
              <a:gd name="T15" fmla="*/ 8 h 170"/>
              <a:gd name="T16" fmla="*/ 219 w 221"/>
              <a:gd name="T17" fmla="*/ 136 h 170"/>
              <a:gd name="T18" fmla="*/ 209 w 221"/>
              <a:gd name="T19" fmla="*/ 139 h 170"/>
              <a:gd name="T20" fmla="*/ 175 w 221"/>
              <a:gd name="T21" fmla="*/ 10 h 170"/>
              <a:gd name="T22" fmla="*/ 185 w 221"/>
              <a:gd name="T23" fmla="*/ 8 h 170"/>
              <a:gd name="T24" fmla="*/ 104 w 221"/>
              <a:gd name="T25" fmla="*/ 170 h 170"/>
              <a:gd name="T26" fmla="*/ 85 w 221"/>
              <a:gd name="T27" fmla="*/ 170 h 170"/>
              <a:gd name="T28" fmla="*/ 63 w 221"/>
              <a:gd name="T29" fmla="*/ 143 h 170"/>
              <a:gd name="T30" fmla="*/ 73 w 221"/>
              <a:gd name="T31" fmla="*/ 143 h 170"/>
              <a:gd name="T32" fmla="*/ 85 w 221"/>
              <a:gd name="T33" fmla="*/ 157 h 170"/>
              <a:gd name="T34" fmla="*/ 104 w 221"/>
              <a:gd name="T35" fmla="*/ 157 h 170"/>
              <a:gd name="T36" fmla="*/ 116 w 221"/>
              <a:gd name="T37" fmla="*/ 143 h 170"/>
              <a:gd name="T38" fmla="*/ 128 w 221"/>
              <a:gd name="T39" fmla="*/ 143 h 170"/>
              <a:gd name="T40" fmla="*/ 104 w 221"/>
              <a:gd name="T41" fmla="*/ 170 h 170"/>
              <a:gd name="T42" fmla="*/ 18 w 221"/>
              <a:gd name="T43" fmla="*/ 102 h 170"/>
              <a:gd name="T44" fmla="*/ 168 w 221"/>
              <a:gd name="T45" fmla="*/ 16 h 170"/>
              <a:gd name="T46" fmla="*/ 172 w 221"/>
              <a:gd name="T47" fmla="*/ 30 h 170"/>
              <a:gd name="T48" fmla="*/ 20 w 221"/>
              <a:gd name="T49" fmla="*/ 109 h 170"/>
              <a:gd name="T50" fmla="*/ 18 w 221"/>
              <a:gd name="T51" fmla="*/ 102 h 170"/>
              <a:gd name="T52" fmla="*/ 185 w 221"/>
              <a:gd name="T53" fmla="*/ 79 h 170"/>
              <a:gd name="T54" fmla="*/ 201 w 221"/>
              <a:gd name="T55" fmla="*/ 137 h 170"/>
              <a:gd name="T56" fmla="*/ 28 w 221"/>
              <a:gd name="T57" fmla="*/ 138 h 170"/>
              <a:gd name="T58" fmla="*/ 24 w 221"/>
              <a:gd name="T59" fmla="*/ 122 h 170"/>
              <a:gd name="T60" fmla="*/ 185 w 221"/>
              <a:gd name="T61" fmla="*/ 79 h 1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21" h="170">
                <a:moveTo>
                  <a:pt x="12" y="104"/>
                </a:moveTo>
                <a:cubicBezTo>
                  <a:pt x="6" y="103"/>
                  <a:pt x="6" y="103"/>
                  <a:pt x="6" y="103"/>
                </a:cubicBezTo>
                <a:cubicBezTo>
                  <a:pt x="3" y="103"/>
                  <a:pt x="0" y="104"/>
                  <a:pt x="2" y="108"/>
                </a:cubicBezTo>
                <a:cubicBezTo>
                  <a:pt x="10" y="141"/>
                  <a:pt x="10" y="141"/>
                  <a:pt x="10" y="141"/>
                </a:cubicBezTo>
                <a:cubicBezTo>
                  <a:pt x="12" y="145"/>
                  <a:pt x="14" y="144"/>
                  <a:pt x="16" y="143"/>
                </a:cubicBezTo>
                <a:cubicBezTo>
                  <a:pt x="21" y="139"/>
                  <a:pt x="21" y="139"/>
                  <a:pt x="21" y="139"/>
                </a:cubicBezTo>
                <a:cubicBezTo>
                  <a:pt x="12" y="104"/>
                  <a:pt x="12" y="104"/>
                  <a:pt x="12" y="104"/>
                </a:cubicBezTo>
                <a:close/>
                <a:moveTo>
                  <a:pt x="185" y="8"/>
                </a:moveTo>
                <a:cubicBezTo>
                  <a:pt x="219" y="136"/>
                  <a:pt x="219" y="136"/>
                  <a:pt x="219" y="136"/>
                </a:cubicBezTo>
                <a:cubicBezTo>
                  <a:pt x="221" y="143"/>
                  <a:pt x="211" y="146"/>
                  <a:pt x="209" y="139"/>
                </a:cubicBezTo>
                <a:cubicBezTo>
                  <a:pt x="175" y="10"/>
                  <a:pt x="175" y="10"/>
                  <a:pt x="175" y="10"/>
                </a:cubicBezTo>
                <a:cubicBezTo>
                  <a:pt x="173" y="3"/>
                  <a:pt x="183" y="0"/>
                  <a:pt x="185" y="8"/>
                </a:cubicBezTo>
                <a:close/>
                <a:moveTo>
                  <a:pt x="104" y="170"/>
                </a:moveTo>
                <a:cubicBezTo>
                  <a:pt x="85" y="170"/>
                  <a:pt x="85" y="170"/>
                  <a:pt x="85" y="170"/>
                </a:cubicBezTo>
                <a:cubicBezTo>
                  <a:pt x="69" y="170"/>
                  <a:pt x="62" y="156"/>
                  <a:pt x="63" y="143"/>
                </a:cubicBezTo>
                <a:cubicBezTo>
                  <a:pt x="73" y="143"/>
                  <a:pt x="73" y="143"/>
                  <a:pt x="73" y="143"/>
                </a:cubicBezTo>
                <a:cubicBezTo>
                  <a:pt x="73" y="150"/>
                  <a:pt x="77" y="157"/>
                  <a:pt x="85" y="157"/>
                </a:cubicBezTo>
                <a:cubicBezTo>
                  <a:pt x="104" y="157"/>
                  <a:pt x="104" y="157"/>
                  <a:pt x="104" y="157"/>
                </a:cubicBezTo>
                <a:cubicBezTo>
                  <a:pt x="112" y="157"/>
                  <a:pt x="116" y="150"/>
                  <a:pt x="116" y="143"/>
                </a:cubicBezTo>
                <a:cubicBezTo>
                  <a:pt x="128" y="143"/>
                  <a:pt x="128" y="143"/>
                  <a:pt x="128" y="143"/>
                </a:cubicBezTo>
                <a:cubicBezTo>
                  <a:pt x="128" y="156"/>
                  <a:pt x="120" y="170"/>
                  <a:pt x="104" y="170"/>
                </a:cubicBezTo>
                <a:close/>
                <a:moveTo>
                  <a:pt x="18" y="102"/>
                </a:moveTo>
                <a:cubicBezTo>
                  <a:pt x="168" y="16"/>
                  <a:pt x="168" y="16"/>
                  <a:pt x="168" y="16"/>
                </a:cubicBezTo>
                <a:cubicBezTo>
                  <a:pt x="172" y="30"/>
                  <a:pt x="172" y="30"/>
                  <a:pt x="172" y="30"/>
                </a:cubicBezTo>
                <a:cubicBezTo>
                  <a:pt x="20" y="109"/>
                  <a:pt x="20" y="109"/>
                  <a:pt x="20" y="109"/>
                </a:cubicBezTo>
                <a:cubicBezTo>
                  <a:pt x="18" y="102"/>
                  <a:pt x="18" y="102"/>
                  <a:pt x="18" y="102"/>
                </a:cubicBezTo>
                <a:close/>
                <a:moveTo>
                  <a:pt x="185" y="79"/>
                </a:moveTo>
                <a:cubicBezTo>
                  <a:pt x="201" y="137"/>
                  <a:pt x="201" y="137"/>
                  <a:pt x="201" y="137"/>
                </a:cubicBezTo>
                <a:cubicBezTo>
                  <a:pt x="28" y="138"/>
                  <a:pt x="28" y="138"/>
                  <a:pt x="28" y="138"/>
                </a:cubicBezTo>
                <a:cubicBezTo>
                  <a:pt x="24" y="122"/>
                  <a:pt x="24" y="122"/>
                  <a:pt x="24" y="122"/>
                </a:cubicBezTo>
                <a:cubicBezTo>
                  <a:pt x="185" y="79"/>
                  <a:pt x="185" y="79"/>
                  <a:pt x="185" y="7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83943" tIns="41972" rIns="83943" bIns="41972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3255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32" b="0" i="0" u="none" strike="noStrike" kern="0" cap="none" spc="0" normalizeH="0" baseline="0" noProof="0">
              <a:ln>
                <a:noFill/>
              </a:ln>
              <a:solidFill>
                <a:srgbClr val="292929"/>
              </a:solidFill>
              <a:effectLst/>
              <a:uLnTx/>
              <a:uFillTx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9800" y="233151"/>
            <a:ext cx="9310688" cy="6416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/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85348906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76708-D291-4D60-B9BD-7899D8136E3E}" type="datetimeFigureOut">
              <a:rPr lang="en-US" smtClean="0"/>
              <a:t>2017-11-03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A71BE-BC03-44FC-9E78-FA51C10E75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51231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8874570" cy="116709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79340769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62047480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5670380"/>
            <a:ext cx="11651658" cy="884990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>
              <a:spcBef>
                <a:spcPts val="0"/>
              </a:spcBef>
              <a:buNone/>
              <a:defRPr sz="1961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75840"/>
            <a:ext cx="11653459" cy="1801436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69303" y="301617"/>
            <a:ext cx="3584143" cy="567015"/>
          </a:xfrm>
        </p:spPr>
        <p:txBody>
          <a:bodyPr lIns="182880" tIns="146304" rIns="182880" bIns="146304"/>
          <a:lstStyle>
            <a:lvl1pPr marL="0" indent="0">
              <a:buNone/>
              <a:defRPr sz="1961">
                <a:latin typeface="+mn-lt"/>
              </a:defRPr>
            </a:lvl1pPr>
            <a:lvl2pPr marL="336145" indent="0">
              <a:buNone/>
              <a:defRPr sz="1961"/>
            </a:lvl2pPr>
            <a:lvl3pPr marL="560241" indent="0">
              <a:buNone/>
              <a:defRPr sz="1961"/>
            </a:lvl3pPr>
            <a:lvl4pPr marL="784338" indent="0">
              <a:buNone/>
              <a:defRPr sz="1961"/>
            </a:lvl4pPr>
            <a:lvl5pPr marL="1008435" indent="0">
              <a:buNone/>
              <a:defRPr sz="1961"/>
            </a:lvl5pPr>
          </a:lstStyle>
          <a:p>
            <a:pPr lvl="0"/>
            <a:r>
              <a:rPr lang="en-US" dirty="0"/>
              <a:t>Session Code Here</a:t>
            </a:r>
          </a:p>
        </p:txBody>
      </p:sp>
    </p:spTree>
    <p:extLst>
      <p:ext uri="{BB962C8B-B14F-4D97-AF65-F5344CB8AC3E}">
        <p14:creationId xmlns:p14="http://schemas.microsoft.com/office/powerpoint/2010/main" val="2554460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406">
          <p15:clr>
            <a:srgbClr val="C35EA4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5670380"/>
            <a:ext cx="8962384" cy="884990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>
              <a:spcBef>
                <a:spcPts val="0"/>
              </a:spcBef>
              <a:buNone/>
              <a:defRPr sz="1961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75840"/>
            <a:ext cx="11653459" cy="1801436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Freeform 3"/>
          <p:cNvSpPr>
            <a:spLocks noChangeAspect="1" noEditPoints="1"/>
          </p:cNvSpPr>
          <p:nvPr userDrawn="1"/>
        </p:nvSpPr>
        <p:spPr bwMode="black">
          <a:xfrm>
            <a:off x="10129868" y="5984140"/>
            <a:ext cx="1607625" cy="403448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914367"/>
            <a:endParaRPr lang="en-US" sz="1765">
              <a:solidFill>
                <a:srgbClr val="404040"/>
              </a:solidFill>
            </a:endParaRP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69303" y="301617"/>
            <a:ext cx="3584143" cy="567015"/>
          </a:xfrm>
        </p:spPr>
        <p:txBody>
          <a:bodyPr lIns="182880" tIns="146304" rIns="182880" bIns="146304"/>
          <a:lstStyle>
            <a:lvl1pPr marL="0" indent="0">
              <a:buNone/>
              <a:defRPr sz="1961">
                <a:latin typeface="+mn-lt"/>
              </a:defRPr>
            </a:lvl1pPr>
            <a:lvl2pPr marL="336145" indent="0">
              <a:buNone/>
              <a:defRPr sz="1961"/>
            </a:lvl2pPr>
            <a:lvl3pPr marL="560241" indent="0">
              <a:buNone/>
              <a:defRPr sz="1961"/>
            </a:lvl3pPr>
            <a:lvl4pPr marL="784338" indent="0">
              <a:buNone/>
              <a:defRPr sz="1961"/>
            </a:lvl4pPr>
            <a:lvl5pPr marL="1008435" indent="0">
              <a:buNone/>
              <a:defRPr sz="1961"/>
            </a:lvl5pPr>
          </a:lstStyle>
          <a:p>
            <a:pPr lvl="0"/>
            <a:r>
              <a:rPr lang="en-US" dirty="0"/>
              <a:t>Session Code Here</a:t>
            </a:r>
          </a:p>
        </p:txBody>
      </p:sp>
    </p:spTree>
    <p:extLst>
      <p:ext uri="{BB962C8B-B14F-4D97-AF65-F5344CB8AC3E}">
        <p14:creationId xmlns:p14="http://schemas.microsoft.com/office/powerpoint/2010/main" val="58631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406">
          <p15:clr>
            <a:srgbClr val="C35EA4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184808"/>
          </a:xfrm>
        </p:spPr>
        <p:txBody>
          <a:bodyPr>
            <a:spAutoFit/>
          </a:bodyPr>
          <a:lstStyle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33157441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317113" y="1635896"/>
            <a:ext cx="8605649" cy="4931036"/>
          </a:xfrm>
        </p:spPr>
        <p:txBody>
          <a:bodyPr wrap="square">
            <a:noAutofit/>
          </a:bodyPr>
          <a:lstStyle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77582" y="1635896"/>
            <a:ext cx="2689274" cy="4931036"/>
          </a:xfrm>
        </p:spPr>
        <p:txBody>
          <a:bodyPr>
            <a:noAutofit/>
          </a:bodyPr>
          <a:lstStyle>
            <a:lvl1pPr marL="0" indent="0">
              <a:buNone/>
              <a:defRPr kumimoji="0" lang="en-US" sz="2353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89615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46175194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5664" y="2084173"/>
            <a:ext cx="9860672" cy="1793104"/>
          </a:xfrm>
        </p:spPr>
        <p:txBody>
          <a:bodyPr/>
          <a:lstStyle>
            <a:lvl1pPr>
              <a:defRPr sz="4705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99258061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77582" y="1635896"/>
            <a:ext cx="2689274" cy="4931036"/>
          </a:xfrm>
        </p:spPr>
        <p:txBody>
          <a:bodyPr>
            <a:noAutofit/>
          </a:bodyPr>
          <a:lstStyle>
            <a:lvl1pPr>
              <a:defRPr kumimoji="0" lang="en-US" sz="2353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92208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89615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56009934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tatement"/>
          <p:cNvSpPr>
            <a:spLocks noGrp="1"/>
          </p:cNvSpPr>
          <p:nvPr>
            <p:ph type="ctrTitle" hasCustomPrompt="1"/>
          </p:nvPr>
        </p:nvSpPr>
        <p:spPr>
          <a:xfrm>
            <a:off x="769466" y="2709521"/>
            <a:ext cx="10722224" cy="1266359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8000"/>
            </a:lvl1pPr>
          </a:lstStyle>
          <a:p>
            <a:pPr algn="ctr"/>
            <a:r>
              <a:rPr lang="en-US" sz="7998" dirty="0"/>
              <a:t>Statement</a:t>
            </a:r>
          </a:p>
        </p:txBody>
      </p:sp>
      <p:pic>
        <p:nvPicPr>
          <p:cNvPr id="4" name="Azure Light" descr="MS-Azure_rgb_Wh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165487"/>
      </p:ext>
    </p:extLst>
  </p:cSld>
  <p:clrMapOvr>
    <a:masterClrMapping/>
  </p:clrMapOvr>
  <p:transition>
    <p:fade/>
  </p:transition>
  <p:hf hdr="0" ft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Shape &amp; 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751364" y="2980724"/>
            <a:ext cx="7171401" cy="896552"/>
          </a:xfrm>
        </p:spPr>
        <p:txBody>
          <a:bodyPr wrap="square" lIns="182880" tIns="146304" rIns="182880" bIns="146304" anchor="ctr">
            <a:noAutofit/>
          </a:bodyPr>
          <a:lstStyle>
            <a:lvl1pPr>
              <a:lnSpc>
                <a:spcPct val="95000"/>
              </a:lnSpc>
              <a:spcBef>
                <a:spcPts val="0"/>
              </a:spcBef>
              <a:spcAft>
                <a:spcPts val="1600"/>
              </a:spcAft>
              <a:defRPr lang="en-US" sz="3529" kern="1200" dirty="0" smtClean="0">
                <a:gradFill>
                  <a:gsLst>
                    <a:gs pos="28302">
                      <a:schemeClr val="tx1">
                        <a:lumMod val="75000"/>
                        <a:lumOff val="25000"/>
                      </a:schemeClr>
                    </a:gs>
                    <a:gs pos="67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>
              <a:lnSpc>
                <a:spcPct val="100000"/>
              </a:lnSpc>
              <a:spcBef>
                <a:spcPts val="800"/>
              </a:spcBef>
              <a:defRPr sz="1863">
                <a:solidFill>
                  <a:srgbClr val="FFFFFF"/>
                </a:solidFill>
              </a:defRPr>
            </a:lvl2pPr>
            <a:lvl3pPr>
              <a:lnSpc>
                <a:spcPct val="100000"/>
              </a:lnSpc>
              <a:spcBef>
                <a:spcPts val="800"/>
              </a:spcBef>
              <a:defRPr sz="1863">
                <a:solidFill>
                  <a:srgbClr val="FFFFFF"/>
                </a:solidFill>
              </a:defRPr>
            </a:lvl3pPr>
            <a:lvl4pPr>
              <a:lnSpc>
                <a:spcPct val="100000"/>
              </a:lnSpc>
              <a:spcBef>
                <a:spcPts val="800"/>
              </a:spcBef>
              <a:defRPr sz="1863">
                <a:solidFill>
                  <a:srgbClr val="FFFFFF"/>
                </a:solidFill>
              </a:defRPr>
            </a:lvl4pPr>
            <a:lvl5pPr>
              <a:lnSpc>
                <a:spcPct val="100000"/>
              </a:lnSpc>
              <a:spcBef>
                <a:spcPts val="800"/>
              </a:spcBef>
              <a:defRPr sz="1863">
                <a:solidFill>
                  <a:srgbClr val="FFFFFF"/>
                </a:solidFill>
              </a:defRPr>
            </a:lvl5pPr>
          </a:lstStyle>
          <a:p>
            <a:pPr marL="0" lvl="0" indent="0" algn="l" defTabSz="896157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269240" y="1507552"/>
            <a:ext cx="3854647" cy="3842896"/>
          </a:xfrm>
          <a:custGeom>
            <a:avLst/>
            <a:gdLst>
              <a:gd name="connsiteX0" fmla="*/ 0 w 2431552"/>
              <a:gd name="connsiteY0" fmla="*/ 0 h 576072"/>
              <a:gd name="connsiteX1" fmla="*/ 2431552 w 2431552"/>
              <a:gd name="connsiteY1" fmla="*/ 0 h 576072"/>
              <a:gd name="connsiteX2" fmla="*/ 2431552 w 2431552"/>
              <a:gd name="connsiteY2" fmla="*/ 576072 h 576072"/>
              <a:gd name="connsiteX3" fmla="*/ 0 w 2431552"/>
              <a:gd name="connsiteY3" fmla="*/ 576072 h 576072"/>
              <a:gd name="connsiteX4" fmla="*/ 0 w 2431552"/>
              <a:gd name="connsiteY4" fmla="*/ 0 h 576072"/>
              <a:gd name="connsiteX0" fmla="*/ 0 w 2610228"/>
              <a:gd name="connsiteY0" fmla="*/ 704193 h 1280265"/>
              <a:gd name="connsiteX1" fmla="*/ 2610228 w 2610228"/>
              <a:gd name="connsiteY1" fmla="*/ 0 h 1280265"/>
              <a:gd name="connsiteX2" fmla="*/ 2431552 w 2610228"/>
              <a:gd name="connsiteY2" fmla="*/ 1280265 h 1280265"/>
              <a:gd name="connsiteX3" fmla="*/ 0 w 2610228"/>
              <a:gd name="connsiteY3" fmla="*/ 1280265 h 1280265"/>
              <a:gd name="connsiteX4" fmla="*/ 0 w 2610228"/>
              <a:gd name="connsiteY4" fmla="*/ 704193 h 1280265"/>
              <a:gd name="connsiteX0" fmla="*/ 0 w 2620739"/>
              <a:gd name="connsiteY0" fmla="*/ 704193 h 2037009"/>
              <a:gd name="connsiteX1" fmla="*/ 2610228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620739"/>
              <a:gd name="connsiteY0" fmla="*/ 483476 h 1816292"/>
              <a:gd name="connsiteX1" fmla="*/ 2389511 w 2620739"/>
              <a:gd name="connsiteY1" fmla="*/ 0 h 1816292"/>
              <a:gd name="connsiteX2" fmla="*/ 2620739 w 2620739"/>
              <a:gd name="connsiteY2" fmla="*/ 1816292 h 1816292"/>
              <a:gd name="connsiteX3" fmla="*/ 0 w 2620739"/>
              <a:gd name="connsiteY3" fmla="*/ 1059548 h 1816292"/>
              <a:gd name="connsiteX4" fmla="*/ 0 w 2620739"/>
              <a:gd name="connsiteY4" fmla="*/ 483476 h 1816292"/>
              <a:gd name="connsiteX0" fmla="*/ 0 w 2620739"/>
              <a:gd name="connsiteY0" fmla="*/ 704193 h 2037009"/>
              <a:gd name="connsiteX1" fmla="*/ 2589207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862477"/>
              <a:gd name="connsiteY0" fmla="*/ 0 h 2425892"/>
              <a:gd name="connsiteX1" fmla="*/ 2830945 w 2862477"/>
              <a:gd name="connsiteY1" fmla="*/ 388883 h 2425892"/>
              <a:gd name="connsiteX2" fmla="*/ 2862477 w 2862477"/>
              <a:gd name="connsiteY2" fmla="*/ 2425892 h 2425892"/>
              <a:gd name="connsiteX3" fmla="*/ 241738 w 2862477"/>
              <a:gd name="connsiteY3" fmla="*/ 1669148 h 2425892"/>
              <a:gd name="connsiteX4" fmla="*/ 0 w 2862477"/>
              <a:gd name="connsiteY4" fmla="*/ 0 h 2425892"/>
              <a:gd name="connsiteX0" fmla="*/ 0 w 2862477"/>
              <a:gd name="connsiteY0" fmla="*/ 0 h 2804265"/>
              <a:gd name="connsiteX1" fmla="*/ 2830945 w 2862477"/>
              <a:gd name="connsiteY1" fmla="*/ 388883 h 2804265"/>
              <a:gd name="connsiteX2" fmla="*/ 2862477 w 2862477"/>
              <a:gd name="connsiteY2" fmla="*/ 2425892 h 2804265"/>
              <a:gd name="connsiteX3" fmla="*/ 21021 w 2862477"/>
              <a:gd name="connsiteY3" fmla="*/ 2804265 h 2804265"/>
              <a:gd name="connsiteX4" fmla="*/ 0 w 2862477"/>
              <a:gd name="connsiteY4" fmla="*/ 0 h 2804265"/>
              <a:gd name="connsiteX0" fmla="*/ 0 w 2967580"/>
              <a:gd name="connsiteY0" fmla="*/ 0 h 2961920"/>
              <a:gd name="connsiteX1" fmla="*/ 2936048 w 2967580"/>
              <a:gd name="connsiteY1" fmla="*/ 546538 h 2961920"/>
              <a:gd name="connsiteX2" fmla="*/ 2967580 w 2967580"/>
              <a:gd name="connsiteY2" fmla="*/ 2583547 h 2961920"/>
              <a:gd name="connsiteX3" fmla="*/ 126124 w 2967580"/>
              <a:gd name="connsiteY3" fmla="*/ 2961920 h 2961920"/>
              <a:gd name="connsiteX4" fmla="*/ 0 w 2967580"/>
              <a:gd name="connsiteY4" fmla="*/ 0 h 2961920"/>
              <a:gd name="connsiteX0" fmla="*/ 10511 w 2841456"/>
              <a:gd name="connsiteY0" fmla="*/ 0 h 2814775"/>
              <a:gd name="connsiteX1" fmla="*/ 2809924 w 2841456"/>
              <a:gd name="connsiteY1" fmla="*/ 399393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10511 w 2845941"/>
              <a:gd name="connsiteY0" fmla="*/ 0 h 2814775"/>
              <a:gd name="connsiteX1" fmla="*/ 2842437 w 2845941"/>
              <a:gd name="connsiteY1" fmla="*/ 415742 h 2814775"/>
              <a:gd name="connsiteX2" fmla="*/ 2841456 w 2845941"/>
              <a:gd name="connsiteY2" fmla="*/ 2436402 h 2814775"/>
              <a:gd name="connsiteX3" fmla="*/ 0 w 2845941"/>
              <a:gd name="connsiteY3" fmla="*/ 2814775 h 2814775"/>
              <a:gd name="connsiteX4" fmla="*/ 10511 w 2845941"/>
              <a:gd name="connsiteY4" fmla="*/ 0 h 2814775"/>
              <a:gd name="connsiteX0" fmla="*/ 10511 w 2841456"/>
              <a:gd name="connsiteY0" fmla="*/ 0 h 2814775"/>
              <a:gd name="connsiteX1" fmla="*/ 2834309 w 2841456"/>
              <a:gd name="connsiteY1" fmla="*/ 391219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3504 w 2834449"/>
              <a:gd name="connsiteY0" fmla="*/ 0 h 2847473"/>
              <a:gd name="connsiteX1" fmla="*/ 2827302 w 2834449"/>
              <a:gd name="connsiteY1" fmla="*/ 391219 h 2847473"/>
              <a:gd name="connsiteX2" fmla="*/ 2834449 w 2834449"/>
              <a:gd name="connsiteY2" fmla="*/ 2436402 h 2847473"/>
              <a:gd name="connsiteX3" fmla="*/ 1122 w 2834449"/>
              <a:gd name="connsiteY3" fmla="*/ 2847473 h 2847473"/>
              <a:gd name="connsiteX4" fmla="*/ 3504 w 2834449"/>
              <a:gd name="connsiteY4" fmla="*/ 0 h 2847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4449" h="2847473">
                <a:moveTo>
                  <a:pt x="3504" y="0"/>
                </a:moveTo>
                <a:lnTo>
                  <a:pt x="2827302" y="391219"/>
                </a:lnTo>
                <a:cubicBezTo>
                  <a:pt x="2830806" y="1070222"/>
                  <a:pt x="2830945" y="1757399"/>
                  <a:pt x="2834449" y="2436402"/>
                </a:cubicBezTo>
                <a:lnTo>
                  <a:pt x="1122" y="2847473"/>
                </a:lnTo>
                <a:cubicBezTo>
                  <a:pt x="4626" y="1909215"/>
                  <a:pt x="0" y="938258"/>
                  <a:pt x="350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xtLst/>
        </p:spPr>
        <p:txBody>
          <a:bodyPr vert="horz" wrap="square" lIns="182880" tIns="146304" rIns="182880" bIns="146304" numCol="1" anchor="ctr" anchorCtr="0" compatLnSpc="1">
            <a:prstTxWarp prst="textNoShape">
              <a:avLst/>
            </a:prstTxWarp>
            <a:noAutofit/>
          </a:bodyPr>
          <a:lstStyle>
            <a:lvl1pPr>
              <a:lnSpc>
                <a:spcPct val="95000"/>
              </a:lnSpc>
              <a:defRPr lang="en-US" sz="3921" kern="1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ＭＳ Ｐゴシック" charset="0"/>
                <a:cs typeface="Segoe UI Light"/>
              </a:defRPr>
            </a:lvl1pPr>
          </a:lstStyle>
          <a:p>
            <a:pPr marL="0" lvl="0" indent="0" algn="l" defTabSz="121877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0587409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Shape &amp; Color Background w/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751364" y="2980724"/>
            <a:ext cx="7171401" cy="896552"/>
          </a:xfrm>
        </p:spPr>
        <p:txBody>
          <a:bodyPr vert="horz" wrap="square" lIns="182880" tIns="146304" rIns="182880" bIns="146304" rtlCol="0" anchor="ctr">
            <a:noAutofit/>
          </a:bodyPr>
          <a:lstStyle>
            <a:lvl1pPr>
              <a:defRPr lang="en-US" sz="3529" kern="1200" dirty="0" smtClean="0">
                <a:gradFill>
                  <a:gsLst>
                    <a:gs pos="8491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896157" rtl="0" eaLnBrk="1" latinLnBrk="0" hangingPunct="1">
              <a:spcBef>
                <a:spcPct val="20000"/>
              </a:spcBef>
              <a:spcAft>
                <a:spcPts val="1600"/>
              </a:spcAft>
              <a:buFont typeface="Arial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269242" y="291070"/>
            <a:ext cx="11653522" cy="896552"/>
          </a:xfrm>
        </p:spPr>
        <p:txBody>
          <a:bodyPr vert="horz" lIns="182880" tIns="146304" rIns="182880" bIns="146304" rtlCol="0" anchor="t">
            <a:noAutofit/>
          </a:bodyPr>
          <a:lstStyle>
            <a:lvl1pPr marL="0" indent="0"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294" b="0" kern="1200" cap="none" spc="-10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dirty="0"/>
              <a:t>Click to edit master text styles</a:t>
            </a:r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269240" y="1507552"/>
            <a:ext cx="3854647" cy="3842896"/>
          </a:xfrm>
          <a:custGeom>
            <a:avLst/>
            <a:gdLst>
              <a:gd name="connsiteX0" fmla="*/ 0 w 2431552"/>
              <a:gd name="connsiteY0" fmla="*/ 0 h 576072"/>
              <a:gd name="connsiteX1" fmla="*/ 2431552 w 2431552"/>
              <a:gd name="connsiteY1" fmla="*/ 0 h 576072"/>
              <a:gd name="connsiteX2" fmla="*/ 2431552 w 2431552"/>
              <a:gd name="connsiteY2" fmla="*/ 576072 h 576072"/>
              <a:gd name="connsiteX3" fmla="*/ 0 w 2431552"/>
              <a:gd name="connsiteY3" fmla="*/ 576072 h 576072"/>
              <a:gd name="connsiteX4" fmla="*/ 0 w 2431552"/>
              <a:gd name="connsiteY4" fmla="*/ 0 h 576072"/>
              <a:gd name="connsiteX0" fmla="*/ 0 w 2610228"/>
              <a:gd name="connsiteY0" fmla="*/ 704193 h 1280265"/>
              <a:gd name="connsiteX1" fmla="*/ 2610228 w 2610228"/>
              <a:gd name="connsiteY1" fmla="*/ 0 h 1280265"/>
              <a:gd name="connsiteX2" fmla="*/ 2431552 w 2610228"/>
              <a:gd name="connsiteY2" fmla="*/ 1280265 h 1280265"/>
              <a:gd name="connsiteX3" fmla="*/ 0 w 2610228"/>
              <a:gd name="connsiteY3" fmla="*/ 1280265 h 1280265"/>
              <a:gd name="connsiteX4" fmla="*/ 0 w 2610228"/>
              <a:gd name="connsiteY4" fmla="*/ 704193 h 1280265"/>
              <a:gd name="connsiteX0" fmla="*/ 0 w 2620739"/>
              <a:gd name="connsiteY0" fmla="*/ 704193 h 2037009"/>
              <a:gd name="connsiteX1" fmla="*/ 2610228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620739"/>
              <a:gd name="connsiteY0" fmla="*/ 483476 h 1816292"/>
              <a:gd name="connsiteX1" fmla="*/ 2389511 w 2620739"/>
              <a:gd name="connsiteY1" fmla="*/ 0 h 1816292"/>
              <a:gd name="connsiteX2" fmla="*/ 2620739 w 2620739"/>
              <a:gd name="connsiteY2" fmla="*/ 1816292 h 1816292"/>
              <a:gd name="connsiteX3" fmla="*/ 0 w 2620739"/>
              <a:gd name="connsiteY3" fmla="*/ 1059548 h 1816292"/>
              <a:gd name="connsiteX4" fmla="*/ 0 w 2620739"/>
              <a:gd name="connsiteY4" fmla="*/ 483476 h 1816292"/>
              <a:gd name="connsiteX0" fmla="*/ 0 w 2620739"/>
              <a:gd name="connsiteY0" fmla="*/ 704193 h 2037009"/>
              <a:gd name="connsiteX1" fmla="*/ 2589207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862477"/>
              <a:gd name="connsiteY0" fmla="*/ 0 h 2425892"/>
              <a:gd name="connsiteX1" fmla="*/ 2830945 w 2862477"/>
              <a:gd name="connsiteY1" fmla="*/ 388883 h 2425892"/>
              <a:gd name="connsiteX2" fmla="*/ 2862477 w 2862477"/>
              <a:gd name="connsiteY2" fmla="*/ 2425892 h 2425892"/>
              <a:gd name="connsiteX3" fmla="*/ 241738 w 2862477"/>
              <a:gd name="connsiteY3" fmla="*/ 1669148 h 2425892"/>
              <a:gd name="connsiteX4" fmla="*/ 0 w 2862477"/>
              <a:gd name="connsiteY4" fmla="*/ 0 h 2425892"/>
              <a:gd name="connsiteX0" fmla="*/ 0 w 2862477"/>
              <a:gd name="connsiteY0" fmla="*/ 0 h 2804265"/>
              <a:gd name="connsiteX1" fmla="*/ 2830945 w 2862477"/>
              <a:gd name="connsiteY1" fmla="*/ 388883 h 2804265"/>
              <a:gd name="connsiteX2" fmla="*/ 2862477 w 2862477"/>
              <a:gd name="connsiteY2" fmla="*/ 2425892 h 2804265"/>
              <a:gd name="connsiteX3" fmla="*/ 21021 w 2862477"/>
              <a:gd name="connsiteY3" fmla="*/ 2804265 h 2804265"/>
              <a:gd name="connsiteX4" fmla="*/ 0 w 2862477"/>
              <a:gd name="connsiteY4" fmla="*/ 0 h 2804265"/>
              <a:gd name="connsiteX0" fmla="*/ 0 w 2967580"/>
              <a:gd name="connsiteY0" fmla="*/ 0 h 2961920"/>
              <a:gd name="connsiteX1" fmla="*/ 2936048 w 2967580"/>
              <a:gd name="connsiteY1" fmla="*/ 546538 h 2961920"/>
              <a:gd name="connsiteX2" fmla="*/ 2967580 w 2967580"/>
              <a:gd name="connsiteY2" fmla="*/ 2583547 h 2961920"/>
              <a:gd name="connsiteX3" fmla="*/ 126124 w 2967580"/>
              <a:gd name="connsiteY3" fmla="*/ 2961920 h 2961920"/>
              <a:gd name="connsiteX4" fmla="*/ 0 w 2967580"/>
              <a:gd name="connsiteY4" fmla="*/ 0 h 2961920"/>
              <a:gd name="connsiteX0" fmla="*/ 10511 w 2841456"/>
              <a:gd name="connsiteY0" fmla="*/ 0 h 2814775"/>
              <a:gd name="connsiteX1" fmla="*/ 2809924 w 2841456"/>
              <a:gd name="connsiteY1" fmla="*/ 399393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10511 w 2845941"/>
              <a:gd name="connsiteY0" fmla="*/ 0 h 2814775"/>
              <a:gd name="connsiteX1" fmla="*/ 2842437 w 2845941"/>
              <a:gd name="connsiteY1" fmla="*/ 415742 h 2814775"/>
              <a:gd name="connsiteX2" fmla="*/ 2841456 w 2845941"/>
              <a:gd name="connsiteY2" fmla="*/ 2436402 h 2814775"/>
              <a:gd name="connsiteX3" fmla="*/ 0 w 2845941"/>
              <a:gd name="connsiteY3" fmla="*/ 2814775 h 2814775"/>
              <a:gd name="connsiteX4" fmla="*/ 10511 w 2845941"/>
              <a:gd name="connsiteY4" fmla="*/ 0 h 2814775"/>
              <a:gd name="connsiteX0" fmla="*/ 10511 w 2841456"/>
              <a:gd name="connsiteY0" fmla="*/ 0 h 2814775"/>
              <a:gd name="connsiteX1" fmla="*/ 2834309 w 2841456"/>
              <a:gd name="connsiteY1" fmla="*/ 391219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3504 w 2834449"/>
              <a:gd name="connsiteY0" fmla="*/ 0 h 2847473"/>
              <a:gd name="connsiteX1" fmla="*/ 2827302 w 2834449"/>
              <a:gd name="connsiteY1" fmla="*/ 391219 h 2847473"/>
              <a:gd name="connsiteX2" fmla="*/ 2834449 w 2834449"/>
              <a:gd name="connsiteY2" fmla="*/ 2436402 h 2847473"/>
              <a:gd name="connsiteX3" fmla="*/ 1122 w 2834449"/>
              <a:gd name="connsiteY3" fmla="*/ 2847473 h 2847473"/>
              <a:gd name="connsiteX4" fmla="*/ 3504 w 2834449"/>
              <a:gd name="connsiteY4" fmla="*/ 0 h 2847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4449" h="2847473">
                <a:moveTo>
                  <a:pt x="3504" y="0"/>
                </a:moveTo>
                <a:lnTo>
                  <a:pt x="2827302" y="391219"/>
                </a:lnTo>
                <a:cubicBezTo>
                  <a:pt x="2830806" y="1070222"/>
                  <a:pt x="2830945" y="1757399"/>
                  <a:pt x="2834449" y="2436402"/>
                </a:cubicBezTo>
                <a:lnTo>
                  <a:pt x="1122" y="2847473"/>
                </a:lnTo>
                <a:cubicBezTo>
                  <a:pt x="4626" y="1909215"/>
                  <a:pt x="0" y="938258"/>
                  <a:pt x="350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xtLst/>
        </p:spPr>
        <p:txBody>
          <a:bodyPr vert="horz" wrap="square" lIns="182880" tIns="146304" rIns="182880" bIns="146304" numCol="1" anchor="ctr" anchorCtr="0" compatLnSpc="1">
            <a:prstTxWarp prst="textNoShape">
              <a:avLst/>
            </a:prstTxWarp>
            <a:noAutofit/>
          </a:bodyPr>
          <a:lstStyle>
            <a:lvl1pPr>
              <a:lnSpc>
                <a:spcPct val="95000"/>
              </a:lnSpc>
              <a:defRPr lang="en-US" sz="3921" kern="1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ＭＳ Ｐゴシック" charset="0"/>
                <a:cs typeface="Segoe UI Light"/>
              </a:defRPr>
            </a:lvl1pPr>
          </a:lstStyle>
          <a:p>
            <a:pPr marL="0" lvl="0" indent="0" algn="l" defTabSz="121877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316397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Shape &amp; Color Background w/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751364" y="2980724"/>
            <a:ext cx="7171401" cy="896552"/>
          </a:xfrm>
        </p:spPr>
        <p:txBody>
          <a:bodyPr vert="horz" wrap="square" lIns="182880" tIns="146304" rIns="182880" bIns="146304" rtlCol="0" anchor="ctr">
            <a:noAutofit/>
          </a:bodyPr>
          <a:lstStyle>
            <a:lvl1pPr>
              <a:defRPr lang="en-US" sz="3529" kern="1200" dirty="0" smtClean="0">
                <a:gradFill>
                  <a:gsLst>
                    <a:gs pos="12264">
                      <a:schemeClr val="tx1">
                        <a:lumMod val="75000"/>
                        <a:lumOff val="25000"/>
                      </a:schemeClr>
                    </a:gs>
                    <a:gs pos="71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896157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7" name="Picture Placeholder 12"/>
          <p:cNvSpPr>
            <a:spLocks noGrp="1"/>
          </p:cNvSpPr>
          <p:nvPr>
            <p:ph type="pic" sz="quarter" idx="16"/>
          </p:nvPr>
        </p:nvSpPr>
        <p:spPr>
          <a:xfrm>
            <a:off x="269239" y="1505896"/>
            <a:ext cx="3854627" cy="3846208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58" h="10000">
                <a:moveTo>
                  <a:pt x="9" y="0"/>
                </a:moveTo>
                <a:lnTo>
                  <a:pt x="10057" y="1452"/>
                </a:lnTo>
                <a:cubicBezTo>
                  <a:pt x="10063" y="3834"/>
                  <a:pt x="10048" y="6197"/>
                  <a:pt x="10054" y="8579"/>
                </a:cubicBezTo>
                <a:lnTo>
                  <a:pt x="0" y="10000"/>
                </a:lnTo>
                <a:cubicBezTo>
                  <a:pt x="6" y="6667"/>
                  <a:pt x="3" y="3333"/>
                  <a:pt x="9" y="0"/>
                </a:cubicBezTo>
                <a:close/>
              </a:path>
            </a:pathLst>
          </a:custGeom>
        </p:spPr>
        <p:txBody>
          <a:bodyPr lIns="182880" tIns="146304" rIns="182880" bIns="146304" anchor="ctr" anchorCtr="1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none" lIns="182880" tIns="146304" rIns="182880" bIns="146304"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5398293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504822"/>
          </a:xfrm>
        </p:spPr>
        <p:txBody>
          <a:bodyPr>
            <a:spAutoFit/>
          </a:bodyPr>
          <a:lstStyle>
            <a:lvl1pPr>
              <a:defRPr lang="en-US" sz="2353" kern="1200" dirty="0" smtClean="0">
                <a:gradFill>
                  <a:gsLst>
                    <a:gs pos="66981">
                      <a:schemeClr val="tx1">
                        <a:lumMod val="75000"/>
                        <a:lumOff val="25000"/>
                      </a:schemeClr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1pPr>
            <a:lvl2pPr marL="572691" indent="-236546">
              <a:defRPr lang="en-US" sz="2353" kern="1200" dirty="0" smtClean="0">
                <a:gradFill>
                  <a:gsLst>
                    <a:gs pos="66981">
                      <a:schemeClr val="tx1">
                        <a:lumMod val="75000"/>
                        <a:lumOff val="25000"/>
                      </a:schemeClr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2pPr>
            <a:lvl3pPr marL="560184" indent="-336145">
              <a:defRPr lang="en-US" sz="2353" kern="1200" dirty="0" smtClean="0">
                <a:gradFill>
                  <a:gsLst>
                    <a:gs pos="66981">
                      <a:schemeClr val="tx1">
                        <a:lumMod val="75000"/>
                        <a:lumOff val="25000"/>
                      </a:schemeClr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3pPr>
            <a:lvl4pPr>
              <a:defRPr sz="1961"/>
            </a:lvl4pPr>
            <a:lvl5pPr>
              <a:defRPr sz="1961"/>
            </a:lvl5pPr>
          </a:lstStyle>
          <a:p>
            <a:pPr marL="0" lvl="0" indent="0" algn="l" defTabSz="896157" rtl="0" eaLnBrk="1" latinLnBrk="0" hangingPunct="1">
              <a:spcBef>
                <a:spcPct val="20000"/>
              </a:spcBef>
              <a:spcAft>
                <a:spcPts val="800"/>
              </a:spcAft>
              <a:buFont typeface="Arial" pitchFamily="34" charset="0"/>
              <a:buNone/>
            </a:pPr>
            <a:r>
              <a:rPr lang="en-US" dirty="0"/>
              <a:t>Click to edit Master text styles</a:t>
            </a:r>
          </a:p>
          <a:p>
            <a:pPr marL="0" marR="0" lvl="1" indent="0" algn="l" defTabSz="89615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800"/>
              </a:spcAft>
              <a:buClr>
                <a:schemeClr val="tx1"/>
              </a:buClr>
              <a:buSzPct val="90000"/>
              <a:buFont typeface="Arial" pitchFamily="34" charset="0"/>
              <a:buNone/>
              <a:tabLst/>
            </a:pPr>
            <a:r>
              <a:rPr lang="en-US" dirty="0"/>
              <a:t>Second level</a:t>
            </a:r>
          </a:p>
          <a:p>
            <a:pPr marL="448077" lvl="2" indent="-224039" algn="l" defTabSz="896157" rtl="0" eaLnBrk="1" latinLnBrk="0" hangingPunct="1">
              <a:spcBef>
                <a:spcPct val="20000"/>
              </a:spcBef>
              <a:spcAft>
                <a:spcPts val="800"/>
              </a:spcAft>
              <a:buFont typeface="Arial" pitchFamily="34" charset="0"/>
              <a:buChar char="•"/>
            </a:pPr>
            <a:r>
              <a:rPr lang="en-US" dirty="0"/>
              <a:t>Third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76772998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98523609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6876568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le Shapes &amp; 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2"/>
          <p:cNvSpPr>
            <a:spLocks noGrp="1"/>
          </p:cNvSpPr>
          <p:nvPr>
            <p:ph type="pic" sz="quarter" idx="17"/>
          </p:nvPr>
        </p:nvSpPr>
        <p:spPr>
          <a:xfrm>
            <a:off x="269239" y="2262478"/>
            <a:ext cx="1532465" cy="3169892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7951"/>
              <a:gd name="connsiteX1" fmla="*/ 10057 w 10057"/>
              <a:gd name="connsiteY1" fmla="*/ 1452 h 7951"/>
              <a:gd name="connsiteX2" fmla="*/ 10054 w 10057"/>
              <a:gd name="connsiteY2" fmla="*/ 5606 h 7951"/>
              <a:gd name="connsiteX3" fmla="*/ 0 w 10057"/>
              <a:gd name="connsiteY3" fmla="*/ 7951 h 7951"/>
              <a:gd name="connsiteX4" fmla="*/ 9 w 10057"/>
              <a:gd name="connsiteY4" fmla="*/ 0 h 7951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97 w 10000"/>
              <a:gd name="connsiteY2" fmla="*/ 705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2854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9" y="0"/>
                </a:moveTo>
                <a:lnTo>
                  <a:pt x="10000" y="2854"/>
                </a:lnTo>
                <a:cubicBezTo>
                  <a:pt x="9998" y="7335"/>
                  <a:pt x="9970" y="2648"/>
                  <a:pt x="9969" y="7131"/>
                </a:cubicBezTo>
                <a:cubicBezTo>
                  <a:pt x="9964" y="7082"/>
                  <a:pt x="-38" y="10005"/>
                  <a:pt x="0" y="10000"/>
                </a:cubicBezTo>
                <a:cubicBezTo>
                  <a:pt x="6" y="5808"/>
                  <a:pt x="3" y="4192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 marL="0" marR="0" indent="0" algn="l" defTabSz="1218774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10000"/>
              <a:buFont typeface="Avenir LT Pro 45 Book" charset="0"/>
              <a:buNone/>
              <a:tabLst/>
              <a:defRPr sz="156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12"/>
          <p:cNvSpPr>
            <a:spLocks noGrp="1"/>
          </p:cNvSpPr>
          <p:nvPr>
            <p:ph type="pic" sz="quarter" idx="18"/>
          </p:nvPr>
        </p:nvSpPr>
        <p:spPr>
          <a:xfrm>
            <a:off x="4651737" y="2256322"/>
            <a:ext cx="3169353" cy="3182200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58" h="10000">
                <a:moveTo>
                  <a:pt x="9" y="0"/>
                </a:moveTo>
                <a:lnTo>
                  <a:pt x="10057" y="1452"/>
                </a:lnTo>
                <a:cubicBezTo>
                  <a:pt x="10063" y="3834"/>
                  <a:pt x="10048" y="6197"/>
                  <a:pt x="10054" y="8579"/>
                </a:cubicBezTo>
                <a:lnTo>
                  <a:pt x="0" y="10000"/>
                </a:lnTo>
                <a:cubicBezTo>
                  <a:pt x="6" y="6667"/>
                  <a:pt x="3" y="3333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>
              <a:defRPr sz="156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Picture Placeholder 12"/>
          <p:cNvSpPr>
            <a:spLocks noGrp="1"/>
          </p:cNvSpPr>
          <p:nvPr>
            <p:ph type="pic" sz="quarter" idx="19"/>
          </p:nvPr>
        </p:nvSpPr>
        <p:spPr>
          <a:xfrm>
            <a:off x="8095785" y="2257102"/>
            <a:ext cx="3826977" cy="3180644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47"/>
              <a:gd name="connsiteY0" fmla="*/ 0 h 10000"/>
              <a:gd name="connsiteX1" fmla="*/ 10046 w 10047"/>
              <a:gd name="connsiteY1" fmla="*/ 693 h 10000"/>
              <a:gd name="connsiteX2" fmla="*/ 10043 w 10047"/>
              <a:gd name="connsiteY2" fmla="*/ 9284 h 10000"/>
              <a:gd name="connsiteX3" fmla="*/ 0 w 10047"/>
              <a:gd name="connsiteY3" fmla="*/ 10000 h 10000"/>
              <a:gd name="connsiteX4" fmla="*/ 9 w 10047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47" h="10000">
                <a:moveTo>
                  <a:pt x="9" y="0"/>
                </a:moveTo>
                <a:cubicBezTo>
                  <a:pt x="-9" y="5"/>
                  <a:pt x="5027" y="346"/>
                  <a:pt x="10046" y="693"/>
                </a:cubicBezTo>
                <a:cubicBezTo>
                  <a:pt x="10052" y="3075"/>
                  <a:pt x="10037" y="6902"/>
                  <a:pt x="10043" y="9284"/>
                </a:cubicBezTo>
                <a:lnTo>
                  <a:pt x="0" y="10000"/>
                </a:lnTo>
                <a:cubicBezTo>
                  <a:pt x="6" y="6667"/>
                  <a:pt x="4" y="5000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>
              <a:defRPr sz="156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12"/>
          <p:cNvSpPr>
            <a:spLocks noGrp="1"/>
          </p:cNvSpPr>
          <p:nvPr>
            <p:ph type="pic" sz="quarter" idx="20"/>
          </p:nvPr>
        </p:nvSpPr>
        <p:spPr>
          <a:xfrm>
            <a:off x="2076404" y="2256137"/>
            <a:ext cx="2300636" cy="3182570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7951"/>
              <a:gd name="connsiteX1" fmla="*/ 10057 w 10057"/>
              <a:gd name="connsiteY1" fmla="*/ 1452 h 7951"/>
              <a:gd name="connsiteX2" fmla="*/ 10054 w 10057"/>
              <a:gd name="connsiteY2" fmla="*/ 5606 h 7951"/>
              <a:gd name="connsiteX3" fmla="*/ 0 w 10057"/>
              <a:gd name="connsiteY3" fmla="*/ 7951 h 7951"/>
              <a:gd name="connsiteX4" fmla="*/ 9 w 10057"/>
              <a:gd name="connsiteY4" fmla="*/ 0 h 7951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97 w 10000"/>
              <a:gd name="connsiteY2" fmla="*/ 705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2854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5000"/>
              <a:gd name="connsiteY0" fmla="*/ 0 h 10000"/>
              <a:gd name="connsiteX1" fmla="*/ 15000 w 15000"/>
              <a:gd name="connsiteY1" fmla="*/ 2173 h 10000"/>
              <a:gd name="connsiteX2" fmla="*/ 9969 w 15000"/>
              <a:gd name="connsiteY2" fmla="*/ 7131 h 10000"/>
              <a:gd name="connsiteX3" fmla="*/ 0 w 15000"/>
              <a:gd name="connsiteY3" fmla="*/ 10000 h 10000"/>
              <a:gd name="connsiteX4" fmla="*/ 9 w 15000"/>
              <a:gd name="connsiteY4" fmla="*/ 0 h 10000"/>
              <a:gd name="connsiteX0" fmla="*/ 9 w 15024"/>
              <a:gd name="connsiteY0" fmla="*/ 0 h 10000"/>
              <a:gd name="connsiteX1" fmla="*/ 15000 w 15024"/>
              <a:gd name="connsiteY1" fmla="*/ 2173 h 10000"/>
              <a:gd name="connsiteX2" fmla="*/ 15024 w 15024"/>
              <a:gd name="connsiteY2" fmla="*/ 7919 h 10000"/>
              <a:gd name="connsiteX3" fmla="*/ 0 w 15024"/>
              <a:gd name="connsiteY3" fmla="*/ 10000 h 10000"/>
              <a:gd name="connsiteX4" fmla="*/ 9 w 15024"/>
              <a:gd name="connsiteY4" fmla="*/ 0 h 10000"/>
              <a:gd name="connsiteX0" fmla="*/ 9 w 15024"/>
              <a:gd name="connsiteY0" fmla="*/ 0 h 10000"/>
              <a:gd name="connsiteX1" fmla="*/ 15000 w 15024"/>
              <a:gd name="connsiteY1" fmla="*/ 2173 h 10000"/>
              <a:gd name="connsiteX2" fmla="*/ 15024 w 15024"/>
              <a:gd name="connsiteY2" fmla="*/ 7906 h 10000"/>
              <a:gd name="connsiteX3" fmla="*/ 0 w 15024"/>
              <a:gd name="connsiteY3" fmla="*/ 10000 h 10000"/>
              <a:gd name="connsiteX4" fmla="*/ 9 w 15024"/>
              <a:gd name="connsiteY4" fmla="*/ 0 h 10000"/>
              <a:gd name="connsiteX0" fmla="*/ 1 w 15016"/>
              <a:gd name="connsiteY0" fmla="*/ 0 h 10053"/>
              <a:gd name="connsiteX1" fmla="*/ 14992 w 15016"/>
              <a:gd name="connsiteY1" fmla="*/ 2173 h 10053"/>
              <a:gd name="connsiteX2" fmla="*/ 15016 w 15016"/>
              <a:gd name="connsiteY2" fmla="*/ 7906 h 10053"/>
              <a:gd name="connsiteX3" fmla="*/ 20 w 15016"/>
              <a:gd name="connsiteY3" fmla="*/ 10053 h 10053"/>
              <a:gd name="connsiteX4" fmla="*/ 1 w 15016"/>
              <a:gd name="connsiteY4" fmla="*/ 0 h 10053"/>
              <a:gd name="connsiteX0" fmla="*/ 9 w 15024"/>
              <a:gd name="connsiteY0" fmla="*/ 0 h 10040"/>
              <a:gd name="connsiteX1" fmla="*/ 15000 w 15024"/>
              <a:gd name="connsiteY1" fmla="*/ 2173 h 10040"/>
              <a:gd name="connsiteX2" fmla="*/ 15024 w 15024"/>
              <a:gd name="connsiteY2" fmla="*/ 7906 h 10040"/>
              <a:gd name="connsiteX3" fmla="*/ 0 w 15024"/>
              <a:gd name="connsiteY3" fmla="*/ 10040 h 10040"/>
              <a:gd name="connsiteX4" fmla="*/ 9 w 15024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48"/>
              <a:gd name="connsiteY0" fmla="*/ 0 h 10040"/>
              <a:gd name="connsiteX1" fmla="*/ 15139 w 15148"/>
              <a:gd name="connsiteY1" fmla="*/ 2200 h 10040"/>
              <a:gd name="connsiteX2" fmla="*/ 15135 w 15148"/>
              <a:gd name="connsiteY2" fmla="*/ 7906 h 10040"/>
              <a:gd name="connsiteX3" fmla="*/ 0 w 15148"/>
              <a:gd name="connsiteY3" fmla="*/ 10040 h 10040"/>
              <a:gd name="connsiteX4" fmla="*/ 9 w 15148"/>
              <a:gd name="connsiteY4" fmla="*/ 0 h 10040"/>
              <a:gd name="connsiteX0" fmla="*/ 9 w 15143"/>
              <a:gd name="connsiteY0" fmla="*/ 0 h 10040"/>
              <a:gd name="connsiteX1" fmla="*/ 15111 w 15143"/>
              <a:gd name="connsiteY1" fmla="*/ 2240 h 10040"/>
              <a:gd name="connsiteX2" fmla="*/ 15135 w 15143"/>
              <a:gd name="connsiteY2" fmla="*/ 7906 h 10040"/>
              <a:gd name="connsiteX3" fmla="*/ 0 w 15143"/>
              <a:gd name="connsiteY3" fmla="*/ 10040 h 10040"/>
              <a:gd name="connsiteX4" fmla="*/ 9 w 15143"/>
              <a:gd name="connsiteY4" fmla="*/ 0 h 10040"/>
              <a:gd name="connsiteX0" fmla="*/ 9 w 15141"/>
              <a:gd name="connsiteY0" fmla="*/ 0 h 10040"/>
              <a:gd name="connsiteX1" fmla="*/ 15083 w 15141"/>
              <a:gd name="connsiteY1" fmla="*/ 2187 h 10040"/>
              <a:gd name="connsiteX2" fmla="*/ 15135 w 15141"/>
              <a:gd name="connsiteY2" fmla="*/ 7906 h 10040"/>
              <a:gd name="connsiteX3" fmla="*/ 0 w 15141"/>
              <a:gd name="connsiteY3" fmla="*/ 10040 h 10040"/>
              <a:gd name="connsiteX4" fmla="*/ 9 w 15141"/>
              <a:gd name="connsiteY4" fmla="*/ 0 h 10040"/>
              <a:gd name="connsiteX0" fmla="*/ 9 w 15083"/>
              <a:gd name="connsiteY0" fmla="*/ 0 h 10040"/>
              <a:gd name="connsiteX1" fmla="*/ 15083 w 15083"/>
              <a:gd name="connsiteY1" fmla="*/ 2187 h 10040"/>
              <a:gd name="connsiteX2" fmla="*/ 15052 w 15083"/>
              <a:gd name="connsiteY2" fmla="*/ 7906 h 10040"/>
              <a:gd name="connsiteX3" fmla="*/ 0 w 15083"/>
              <a:gd name="connsiteY3" fmla="*/ 10040 h 10040"/>
              <a:gd name="connsiteX4" fmla="*/ 9 w 15083"/>
              <a:gd name="connsiteY4" fmla="*/ 0 h 10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083" h="10040">
                <a:moveTo>
                  <a:pt x="9" y="0"/>
                </a:moveTo>
                <a:lnTo>
                  <a:pt x="15083" y="2187"/>
                </a:lnTo>
                <a:cubicBezTo>
                  <a:pt x="15081" y="2167"/>
                  <a:pt x="15081" y="7843"/>
                  <a:pt x="15052" y="7906"/>
                </a:cubicBezTo>
                <a:cubicBezTo>
                  <a:pt x="15047" y="7857"/>
                  <a:pt x="-38" y="10045"/>
                  <a:pt x="0" y="10040"/>
                </a:cubicBezTo>
                <a:cubicBezTo>
                  <a:pt x="6" y="5848"/>
                  <a:pt x="3" y="4192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 marL="0" marR="0" indent="0" algn="l" defTabSz="1218774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10000"/>
              <a:buFont typeface="Avenir LT Pro 45 Book" charset="0"/>
              <a:buNone/>
              <a:tabLst/>
              <a:defRPr sz="156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22732850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_charco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88184669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No ti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5" y="1556"/>
            <a:ext cx="12185847" cy="685551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 userDrawn="1"/>
        </p:nvSpPr>
        <p:spPr bwMode="gray">
          <a:xfrm>
            <a:off x="0" y="6409724"/>
            <a:ext cx="12191377" cy="448276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03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Rectangle 1"/>
          <p:cNvSpPr/>
          <p:nvPr userDrawn="1"/>
        </p:nvSpPr>
        <p:spPr bwMode="auto">
          <a:xfrm>
            <a:off x="269239" y="2077801"/>
            <a:ext cx="6274974" cy="2696029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03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287977" y="2980725"/>
            <a:ext cx="4248056" cy="76951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r" defTabSz="1142867">
              <a:lnSpc>
                <a:spcPct val="90000"/>
              </a:lnSpc>
              <a:spcBef>
                <a:spcPct val="0"/>
              </a:spcBef>
            </a:pPr>
            <a:r>
              <a:rPr lang="en-US" sz="4902" spc="-123" dirty="0">
                <a:ln w="3175">
                  <a:noFill/>
                </a:ln>
                <a:gradFill>
                  <a:gsLst>
                    <a:gs pos="84066">
                      <a:srgbClr val="000000"/>
                    </a:gs>
                    <a:gs pos="57576">
                      <a:srgbClr val="000000"/>
                    </a:gs>
                  </a:gsLst>
                  <a:lin ang="5400000" scaled="0"/>
                </a:gradFill>
                <a:latin typeface="Segoe UI Light"/>
                <a:cs typeface="Segoe UI" pitchFamily="34" charset="0"/>
              </a:rPr>
              <a:t>Spark the future.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2393776" y="4527712"/>
            <a:ext cx="2142257" cy="701614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r" defTabSz="1142867">
              <a:lnSpc>
                <a:spcPct val="90000"/>
              </a:lnSpc>
              <a:spcBef>
                <a:spcPct val="0"/>
              </a:spcBef>
            </a:pPr>
            <a:r>
              <a:rPr lang="en-US" sz="2206" dirty="0">
                <a:ln w="3175">
                  <a:noFill/>
                </a:ln>
                <a:gradFill>
                  <a:gsLst>
                    <a:gs pos="84066">
                      <a:srgbClr val="000000"/>
                    </a:gs>
                    <a:gs pos="57576">
                      <a:srgbClr val="000000"/>
                    </a:gs>
                  </a:gsLst>
                  <a:lin ang="5400000" scaled="0"/>
                </a:gradFill>
                <a:cs typeface="Segoe UI" pitchFamily="34" charset="0"/>
              </a:rPr>
              <a:t>May 4 – 8, 2015</a:t>
            </a:r>
            <a:br>
              <a:rPr lang="en-US" sz="2206" dirty="0">
                <a:ln w="3175">
                  <a:noFill/>
                </a:ln>
                <a:gradFill>
                  <a:gsLst>
                    <a:gs pos="84066">
                      <a:srgbClr val="000000"/>
                    </a:gs>
                    <a:gs pos="57576">
                      <a:srgbClr val="000000"/>
                    </a:gs>
                  </a:gsLst>
                  <a:lin ang="5400000" scaled="0"/>
                </a:gradFill>
                <a:cs typeface="Segoe UI" pitchFamily="34" charset="0"/>
              </a:rPr>
            </a:br>
            <a:r>
              <a:rPr lang="en-US" sz="2206" dirty="0">
                <a:ln w="3175">
                  <a:noFill/>
                </a:ln>
                <a:gradFill>
                  <a:gsLst>
                    <a:gs pos="84066">
                      <a:srgbClr val="000000"/>
                    </a:gs>
                    <a:gs pos="57576">
                      <a:srgbClr val="000000"/>
                    </a:gs>
                  </a:gsLst>
                  <a:lin ang="5400000" scaled="0"/>
                </a:gradFill>
                <a:cs typeface="Segoe UI" pitchFamily="34" charset="0"/>
              </a:rPr>
              <a:t>Chicago, IL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3145" y="4008247"/>
            <a:ext cx="2445282" cy="377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196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olo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5" y="1069"/>
            <a:ext cx="12185847" cy="6855512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6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3" spc="-98" baseline="0">
                <a:gradFill>
                  <a:gsLst>
                    <a:gs pos="99115">
                      <a:schemeClr val="tx1"/>
                    </a:gs>
                    <a:gs pos="7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2" y="3878573"/>
            <a:ext cx="7171337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9115">
                      <a:schemeClr val="tx1"/>
                    </a:gs>
                    <a:gs pos="79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7" name="Rectangle 6"/>
          <p:cNvSpPr/>
          <p:nvPr userDrawn="1"/>
        </p:nvSpPr>
        <p:spPr bwMode="gray">
          <a:xfrm>
            <a:off x="0" y="6409724"/>
            <a:ext cx="12191377" cy="448276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03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34809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ue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zure Light" descr="MS-Azure_rgb_Wh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372479"/>
      </p:ext>
    </p:extLst>
  </p:cSld>
  <p:clrMapOvr>
    <a:masterClrMapping/>
  </p:clrMapOvr>
  <p:transition>
    <p:fade/>
  </p:transition>
  <p:hf hdr="0" ftr="0" dt="0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20354">
                      <a:schemeClr val="tx2"/>
                    </a:gs>
                    <a:gs pos="40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79" indent="0">
              <a:buNone/>
              <a:defRPr/>
            </a:lvl3pPr>
            <a:lvl4pPr marL="448157" indent="0">
              <a:buNone/>
              <a:defRPr/>
            </a:lvl4pPr>
            <a:lvl5pPr marL="672236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8959178"/>
      </p:ext>
    </p:extLst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79" indent="0">
              <a:buNone/>
              <a:defRPr/>
            </a:lvl3pPr>
            <a:lvl4pPr marL="448157" indent="0">
              <a:buNone/>
              <a:defRPr/>
            </a:lvl4pPr>
            <a:lvl5pPr marL="672236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2117385"/>
      </p:ext>
    </p:extLst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8"/>
            <a:ext cx="11653523" cy="2052030"/>
          </a:xfrm>
        </p:spPr>
        <p:txBody>
          <a:bodyPr>
            <a:spAutoFit/>
          </a:bodyPr>
          <a:lstStyle>
            <a:lvl1pPr>
              <a:buClr>
                <a:schemeClr val="tx2"/>
              </a:buClr>
              <a:defRPr sz="3921">
                <a:gradFill>
                  <a:gsLst>
                    <a:gs pos="7080">
                      <a:schemeClr val="tx2"/>
                    </a:gs>
                    <a:gs pos="36283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56500314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8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92419009"/>
      </p:ext>
    </p:extLst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gradFill>
                  <a:gsLst>
                    <a:gs pos="12389">
                      <a:schemeClr val="tx2"/>
                    </a:gs>
                    <a:gs pos="31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91" indent="0">
              <a:buNone/>
              <a:tabLst/>
              <a:defRPr sz="1961"/>
            </a:lvl3pPr>
            <a:lvl4pPr marL="451269" indent="0">
              <a:buNone/>
              <a:defRPr/>
            </a:lvl4pPr>
            <a:lvl5pPr marL="672236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gradFill>
                  <a:gsLst>
                    <a:gs pos="12389">
                      <a:schemeClr val="tx2"/>
                    </a:gs>
                    <a:gs pos="31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91" indent="0">
              <a:buNone/>
              <a:tabLst/>
              <a:defRPr sz="1961"/>
            </a:lvl3pPr>
            <a:lvl4pPr marL="451269" indent="0">
              <a:buNone/>
              <a:defRPr/>
            </a:lvl4pPr>
            <a:lvl5pPr marL="672236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9365597"/>
      </p:ext>
    </p:extLst>
  </p:cSld>
  <p:clrMapOvr>
    <a:masterClrMapping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191" indent="0">
              <a:buNone/>
              <a:tabLst/>
              <a:defRPr sz="1961"/>
            </a:lvl3pPr>
            <a:lvl4pPr marL="451269" indent="0">
              <a:buNone/>
              <a:defRPr/>
            </a:lvl4pPr>
            <a:lvl5pPr marL="672236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191" indent="0">
              <a:buNone/>
              <a:tabLst/>
              <a:defRPr sz="1961"/>
            </a:lvl3pPr>
            <a:lvl4pPr marL="451269" indent="0">
              <a:buNone/>
              <a:defRPr/>
            </a:lvl4pPr>
            <a:lvl5pPr marL="672236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0793855"/>
      </p:ext>
    </p:extLst>
  </p:cSld>
  <p:clrMapOvr>
    <a:masterClrMapping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6"/>
            <a:ext cx="5378548" cy="2377940"/>
          </a:xfrm>
        </p:spPr>
        <p:txBody>
          <a:bodyPr wrap="square">
            <a:spAutoFit/>
          </a:bodyPr>
          <a:lstStyle>
            <a:lvl1pPr marL="281655" indent="-281655">
              <a:spcBef>
                <a:spcPts val="12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3137">
                <a:gradFill>
                  <a:gsLst>
                    <a:gs pos="19469">
                      <a:schemeClr val="tx2"/>
                    </a:gs>
                    <a:gs pos="32000">
                      <a:schemeClr val="tx2"/>
                    </a:gs>
                  </a:gsLst>
                  <a:lin ang="5400000" scaled="0"/>
                </a:gradFill>
              </a:defRPr>
            </a:lvl1pPr>
            <a:lvl2pPr marL="520660" indent="-228582">
              <a:buFont typeface="Wingdings" panose="05000000000000000000" pitchFamily="2" charset="2"/>
              <a:buChar char="§"/>
              <a:defRPr sz="2353"/>
            </a:lvl2pPr>
            <a:lvl3pPr marL="685748" indent="-165088">
              <a:buFont typeface="Wingdings" panose="05000000000000000000" pitchFamily="2" charset="2"/>
              <a:buChar char="§"/>
              <a:tabLst/>
              <a:defRPr sz="1961"/>
            </a:lvl3pPr>
            <a:lvl4pPr marL="863534" indent="-177786">
              <a:buFont typeface="Wingdings" panose="05000000000000000000" pitchFamily="2" charset="2"/>
              <a:buChar char="§"/>
              <a:defRPr/>
            </a:lvl4pPr>
            <a:lvl5pPr marL="1028622" indent="-165088">
              <a:buFont typeface="Wingdings" panose="05000000000000000000" pitchFamily="2" charset="2"/>
              <a:buChar char="§"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189176"/>
            <a:ext cx="5378548" cy="2377940"/>
          </a:xfrm>
        </p:spPr>
        <p:txBody>
          <a:bodyPr wrap="square">
            <a:spAutoFit/>
          </a:bodyPr>
          <a:lstStyle>
            <a:lvl1pPr marL="281655" indent="-281655">
              <a:spcBef>
                <a:spcPts val="12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3137">
                <a:gradFill>
                  <a:gsLst>
                    <a:gs pos="19469">
                      <a:schemeClr val="tx2"/>
                    </a:gs>
                    <a:gs pos="32000">
                      <a:schemeClr val="tx2"/>
                    </a:gs>
                  </a:gsLst>
                  <a:lin ang="5400000" scaled="0"/>
                </a:gradFill>
              </a:defRPr>
            </a:lvl1pPr>
            <a:lvl2pPr marL="520660" indent="-228582">
              <a:buFont typeface="Wingdings" panose="05000000000000000000" pitchFamily="2" charset="2"/>
              <a:buChar char="§"/>
              <a:defRPr sz="2353"/>
            </a:lvl2pPr>
            <a:lvl3pPr marL="685748" indent="-165088">
              <a:buFont typeface="Wingdings" panose="05000000000000000000" pitchFamily="2" charset="2"/>
              <a:buChar char="§"/>
              <a:tabLst/>
              <a:defRPr sz="1961"/>
            </a:lvl3pPr>
            <a:lvl4pPr marL="863534" indent="-177786">
              <a:buFont typeface="Wingdings" panose="05000000000000000000" pitchFamily="2" charset="2"/>
              <a:buChar char="§"/>
              <a:defRPr/>
            </a:lvl4pPr>
            <a:lvl5pPr marL="1028622" indent="-165088">
              <a:buFont typeface="Wingdings" panose="05000000000000000000" pitchFamily="2" charset="2"/>
              <a:buChar char="§"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0866678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6"/>
            <a:ext cx="5378548" cy="2377940"/>
          </a:xfrm>
        </p:spPr>
        <p:txBody>
          <a:bodyPr wrap="square">
            <a:spAutoFit/>
          </a:bodyPr>
          <a:lstStyle>
            <a:lvl1pPr marL="281655" indent="-281655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3137"/>
            </a:lvl1pPr>
            <a:lvl2pPr marL="520660" indent="-228582">
              <a:buFont typeface="Wingdings" panose="05000000000000000000" pitchFamily="2" charset="2"/>
              <a:buChar char="§"/>
              <a:defRPr sz="2353"/>
            </a:lvl2pPr>
            <a:lvl3pPr marL="685748" indent="-165088">
              <a:buFont typeface="Wingdings" panose="05000000000000000000" pitchFamily="2" charset="2"/>
              <a:buChar char="§"/>
              <a:tabLst/>
              <a:defRPr sz="1961"/>
            </a:lvl3pPr>
            <a:lvl4pPr marL="863534" indent="-177786">
              <a:buFont typeface="Wingdings" panose="05000000000000000000" pitchFamily="2" charset="2"/>
              <a:buChar char="§"/>
              <a:defRPr/>
            </a:lvl4pPr>
            <a:lvl5pPr marL="1028622" indent="-165088">
              <a:buFont typeface="Wingdings" panose="05000000000000000000" pitchFamily="2" charset="2"/>
              <a:buChar char="§"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189176"/>
            <a:ext cx="5378548" cy="2377940"/>
          </a:xfrm>
        </p:spPr>
        <p:txBody>
          <a:bodyPr wrap="square">
            <a:spAutoFit/>
          </a:bodyPr>
          <a:lstStyle>
            <a:lvl1pPr marL="281655" indent="-281655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3137"/>
            </a:lvl1pPr>
            <a:lvl2pPr marL="520660" indent="-228582">
              <a:buFont typeface="Wingdings" panose="05000000000000000000" pitchFamily="2" charset="2"/>
              <a:buChar char="§"/>
              <a:defRPr sz="2353"/>
            </a:lvl2pPr>
            <a:lvl3pPr marL="685748" indent="-165088">
              <a:buFont typeface="Wingdings" panose="05000000000000000000" pitchFamily="2" charset="2"/>
              <a:buChar char="§"/>
              <a:tabLst/>
              <a:defRPr sz="1961"/>
            </a:lvl3pPr>
            <a:lvl4pPr marL="863534" indent="-177786">
              <a:buFont typeface="Wingdings" panose="05000000000000000000" pitchFamily="2" charset="2"/>
              <a:buChar char="§"/>
              <a:defRPr/>
            </a:lvl4pPr>
            <a:lvl5pPr marL="1028622" indent="-165088">
              <a:buFont typeface="Wingdings" panose="05000000000000000000" pitchFamily="2" charset="2"/>
              <a:buChar char="§"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9624639"/>
      </p:ext>
    </p:extLst>
  </p:cSld>
  <p:clrMapOvr>
    <a:masterClrMapping/>
  </p:clrMapOvr>
  <p:transition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512458"/>
      </p:ext>
    </p:extLst>
  </p:cSld>
  <p:clrMapOvr>
    <a:masterClrMapping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5" y="1069"/>
            <a:ext cx="12185847" cy="68555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95069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7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1" y="4785989"/>
            <a:ext cx="9860674" cy="724246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6" name="Rectangle 5"/>
          <p:cNvSpPr/>
          <p:nvPr userDrawn="1"/>
        </p:nvSpPr>
        <p:spPr bwMode="gray">
          <a:xfrm>
            <a:off x="0" y="6409724"/>
            <a:ext cx="12191377" cy="448276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03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36738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ark Blue Blank">
    <p:bg>
      <p:bgPr>
        <a:solidFill>
          <a:srgbClr val="00408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zure Light" descr="MS-Azure_rgb_Wh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444099"/>
      </p:ext>
    </p:extLst>
  </p:cSld>
  <p:clrMapOvr>
    <a:masterClrMapping/>
  </p:clrMapOvr>
  <p:transition>
    <p:fade/>
  </p:transition>
  <p:hf hdr="0" ftr="0" dt="0"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5" y="1069"/>
            <a:ext cx="12185847" cy="68555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057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  <p:sp>
        <p:nvSpPr>
          <p:cNvPr id="4" name="Rectangle 3"/>
          <p:cNvSpPr/>
          <p:nvPr userDrawn="1"/>
        </p:nvSpPr>
        <p:spPr bwMode="gray">
          <a:xfrm>
            <a:off x="0" y="6409724"/>
            <a:ext cx="12191377" cy="448276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03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09258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Ligh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5" y="1069"/>
            <a:ext cx="12185847" cy="68555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7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6043197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Dar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7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354897738"/>
      </p:ext>
    </p:extLst>
  </p:cSld>
  <p:clrMapOvr>
    <a:masterClrMapping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7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251369091"/>
      </p:ext>
    </p:extLst>
  </p:cSld>
  <p:clrMapOvr>
    <a:masterClrMapping/>
  </p:clrMapOvr>
  <p:transition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7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54496007"/>
      </p:ext>
    </p:extLst>
  </p:cSld>
  <p:clrMapOvr>
    <a:masterClrMapping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7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630015278"/>
      </p:ext>
    </p:extLst>
  </p:cSld>
  <p:clrMapOvr>
    <a:masterClrMapping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2" y="1217195"/>
            <a:ext cx="5378548" cy="1973570"/>
          </a:xfrm>
        </p:spPr>
        <p:txBody>
          <a:bodyPr>
            <a:spAutoFit/>
          </a:bodyPr>
          <a:lstStyle>
            <a:lvl1pPr>
              <a:defRPr sz="646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1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5562839"/>
      </p:ext>
    </p:extLst>
  </p:cSld>
  <p:clrMapOvr>
    <a:masterClrMapping/>
  </p:clrMapOvr>
  <p:transition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22573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60908836"/>
      </p:ext>
    </p:extLst>
  </p:cSld>
  <p:clrMapOvr>
    <a:masterClrMapping/>
  </p:clrMapOvr>
  <p:transition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122117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ight 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zure Dark" descr="MS-Azure_rgb_Blk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2282" y="151316"/>
            <a:ext cx="1661373" cy="382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8625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hf hdr="0" ftr="0" dt="0"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05528526"/>
      </p:ext>
    </p:extLst>
  </p:cSld>
  <p:clrMapOvr>
    <a:masterClrMapping/>
  </p:clrMapOvr>
  <p:transition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2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30" fontAlgn="base">
              <a:spcBef>
                <a:spcPct val="0"/>
              </a:spcBef>
              <a:spcAft>
                <a:spcPct val="0"/>
              </a:spcAft>
            </a:pPr>
            <a:endParaRPr lang="en-US" sz="2206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40" y="1197323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699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44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45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1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5917610"/>
      </p:ext>
    </p:extLst>
  </p:cSld>
  <p:clrMapOvr>
    <a:masterClrMapping/>
  </p:clrMapOvr>
  <p:transition>
    <p:fad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5" y="0"/>
            <a:ext cx="12191377" cy="6858623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 bwMode="gray">
          <a:xfrm>
            <a:off x="0" y="4773828"/>
            <a:ext cx="12192000" cy="2084172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030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16814">
                    <a:srgbClr val="FFFFFF"/>
                  </a:gs>
                  <a:gs pos="46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3058115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67" indent="-284767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196" indent="-275431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4964" indent="-284767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043" indent="-224079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121" indent="-224079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5156576"/>
      </p:ext>
    </p:extLst>
  </p:cSld>
  <p:clrMapOvr>
    <a:masterClrMapping/>
  </p:clrMapOvr>
  <p:transition>
    <p:fad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ck Notes slide Layout No Bar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62606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2-color bullete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184808"/>
          </a:xfrm>
        </p:spPr>
        <p:txBody>
          <a:bodyPr>
            <a:spAutoFit/>
          </a:bodyPr>
          <a:lstStyle>
            <a:lvl1pPr>
              <a:buClr>
                <a:schemeClr val="tx2"/>
              </a:buClr>
              <a:defRPr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87026086"/>
      </p:ext>
    </p:extLst>
  </p:cSld>
  <p:clrMapOvr>
    <a:masterClrMapping/>
  </p:clrMapOvr>
  <p:transition>
    <p:fade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5998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513510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12" indent="0" algn="ctr">
              <a:buNone/>
              <a:defRPr sz="2000"/>
            </a:lvl2pPr>
            <a:lvl3pPr marL="914225" indent="0" algn="ctr">
              <a:buNone/>
              <a:defRPr sz="1800"/>
            </a:lvl3pPr>
            <a:lvl4pPr marL="1371337" indent="0" algn="ctr">
              <a:buNone/>
              <a:defRPr sz="1600"/>
            </a:lvl4pPr>
            <a:lvl5pPr marL="1828449" indent="0" algn="ctr">
              <a:buNone/>
              <a:defRPr sz="1600"/>
            </a:lvl5pPr>
            <a:lvl6pPr marL="2285561" indent="0" algn="ctr">
              <a:buNone/>
              <a:defRPr sz="1600"/>
            </a:lvl6pPr>
            <a:lvl7pPr marL="2742674" indent="0" algn="ctr">
              <a:buNone/>
              <a:defRPr sz="1600"/>
            </a:lvl7pPr>
            <a:lvl8pPr marL="3199785" indent="0" algn="ctr">
              <a:buNone/>
              <a:defRPr sz="1600"/>
            </a:lvl8pPr>
            <a:lvl9pPr marL="3656897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1" y="6356351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4367"/>
            <a:fld id="{09C114A1-8FDE-4200-AE8E-507EB38EA5EB}" type="datetimeFigureOut">
              <a:rPr lang="en-US" smtClean="0">
                <a:solidFill>
                  <a:srgbClr val="FFFFFF"/>
                </a:solidFill>
              </a:rPr>
              <a:pPr defTabSz="914367"/>
              <a:t>2017-11-03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pPr defTabSz="914367"/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4367"/>
            <a:fld id="{BFDDA54F-9813-4853-ADA3-9C640D39AFDA}" type="slidenum">
              <a:rPr lang="en-US" smtClean="0">
                <a:solidFill>
                  <a:srgbClr val="FFFFFF"/>
                </a:solidFill>
              </a:rPr>
              <a:pPr defTabSz="914367"/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8722970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_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/>
          <p:cNvSpPr>
            <a:spLocks noEditPoints="1"/>
          </p:cNvSpPr>
          <p:nvPr userDrawn="1"/>
        </p:nvSpPr>
        <p:spPr bwMode="black">
          <a:xfrm>
            <a:off x="2095548" y="2425049"/>
            <a:ext cx="8000903" cy="2007903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914367"/>
            <a:endParaRPr lang="en-US" sz="1765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0474845"/>
      </p:ext>
    </p:extLst>
  </p:cSld>
  <p:clrMapOvr>
    <a:masterClrMapping/>
  </p:clrMapOvr>
  <p:transition>
    <p:fad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3878574"/>
            <a:ext cx="7171337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4057107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7186447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y Blank"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zure Light" descr="MS-Azure_rgb_Wh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025619"/>
      </p:ext>
    </p:extLst>
  </p:cSld>
  <p:clrMapOvr>
    <a:masterClrMapping/>
  </p:clrMapOvr>
  <p:transition>
    <p:fade/>
  </p:transition>
  <p:hf hdr="0" ftr="0" dt="0"/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80435341"/>
      </p:ext>
    </p:extLst>
  </p:cSld>
  <p:clrMapOvr>
    <a:masterClrMapping/>
  </p:clrMapOvr>
  <p:transition>
    <p:fad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3819923"/>
      </p:ext>
    </p:extLst>
  </p:cSld>
  <p:clrMapOvr>
    <a:masterClrMapping/>
  </p:clrMapOvr>
  <p:transition>
    <p:fade/>
  </p:transition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73404"/>
      </p:ext>
    </p:extLst>
  </p:cSld>
  <p:clrMapOvr>
    <a:masterClrMapping/>
  </p:clrMapOvr>
  <p:transition>
    <p:fade/>
  </p:transition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7648398"/>
      </p:ext>
    </p:extLst>
  </p:cSld>
  <p:clrMapOvr>
    <a:masterClrMapping/>
  </p:clrMapOvr>
  <p:transition>
    <p:fade/>
  </p:transition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BLU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9401092"/>
      </p:ext>
    </p:extLst>
  </p:cSld>
  <p:clrMapOvr>
    <a:masterClrMapping/>
  </p:clrMapOvr>
  <p:transition>
    <p:fade/>
  </p:transition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6076" y="2240362"/>
            <a:ext cx="9859116" cy="995838"/>
          </a:xfrm>
          <a:noFill/>
        </p:spPr>
        <p:txBody>
          <a:bodyPr tIns="91440" bIns="91440" anchor="b" anchorCtr="0">
            <a:spAutoFit/>
          </a:bodyPr>
          <a:lstStyle>
            <a:lvl1pPr>
              <a:defRPr sz="5882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836308" y="3694460"/>
            <a:ext cx="9860674" cy="669927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2745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1010613" y="3429000"/>
            <a:ext cx="9686369" cy="0"/>
          </a:xfrm>
          <a:prstGeom prst="line">
            <a:avLst/>
          </a:prstGeom>
          <a:ln w="12700">
            <a:solidFill>
              <a:schemeClr val="accent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6308" y="4207039"/>
            <a:ext cx="9860674" cy="615609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2353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 dirty="0"/>
              <a:t>Optional Title Role, Company</a:t>
            </a:r>
          </a:p>
        </p:txBody>
      </p:sp>
    </p:spTree>
    <p:extLst>
      <p:ext uri="{BB962C8B-B14F-4D97-AF65-F5344CB8AC3E}">
        <p14:creationId xmlns:p14="http://schemas.microsoft.com/office/powerpoint/2010/main" val="4211037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3944 -0.00046 L 1.52668E-6 2.19246E-6 " pathEditMode="relative" rAng="0" ptsTypes="AA">
                                      <p:cBhvr>
                                        <p:cTn id="15" dur="6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66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1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944 -0.00045 L 1.52668E-6 -3.37267E-6 " pathEditMode="relative" rAng="0" ptsTypes="AA">
                                      <p:cBhvr>
                                        <p:cTn id="21" dur="6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66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1">
        <p:tmplLst>
          <p:tmpl>
            <p:tnLst>
              <p:par>
                <p:cTn presetID="42" presetClass="path" presetSubtype="0" decel="100000" fill="hold" nodeType="withEffect">
                  <p:stCondLst>
                    <p:cond delay="500"/>
                  </p:stCondLst>
                  <p:childTnLst>
                    <p:animMotion origin="layout" path="M -0.03944 -0.00046 L 1.52668E-6 2.19246E-6 " pathEditMode="relative" rAng="0" ptsTypes="AA">
                      <p:cBhvr>
                        <p:cTn dur="600" fill="hold"/>
                        <p:tgtEl>
                          <p:spTgt spid="5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1966" y="23"/>
                    </p:animMotion>
                  </p:childTnLst>
                </p:cTn>
              </p:par>
            </p:tnLst>
          </p:tmpl>
        </p:tmplLst>
      </p:bldP>
      <p:bldP spid="11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1">
        <p:tmplLst>
          <p:tmpl>
            <p:tnLst>
              <p:par>
                <p:cTn presetID="42" presetClass="path" presetSubtype="0" decel="100000" fill="hold" nodeType="withEffect">
                  <p:stCondLst>
                    <p:cond delay="0"/>
                  </p:stCondLst>
                  <p:childTnLst>
                    <p:animMotion origin="layout" path="M -0.03944 -0.00045 L 1.52668E-6 -3.37267E-6 " pathEditMode="relative" rAng="0" ptsTypes="AA">
                      <p:cBhvr>
                        <p:cTn dur="600" fill="hold"/>
                        <p:tgtEl>
                          <p:spTgt spid="11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1966" y="23"/>
                    </p:animMotion>
                  </p:childTnLst>
                </p:cTn>
              </p:par>
            </p:tnLst>
          </p:tmpl>
        </p:tmplLst>
      </p:bldP>
    </p:bldLst>
  </p:timing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nouncing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975628" y="2240362"/>
            <a:ext cx="6947134" cy="995838"/>
          </a:xfrm>
          <a:noFill/>
        </p:spPr>
        <p:txBody>
          <a:bodyPr wrap="square" tIns="91440" bIns="91440" anchor="b" anchorCtr="0">
            <a:spAutoFit/>
          </a:bodyPr>
          <a:lstStyle>
            <a:lvl1pPr>
              <a:defRPr sz="5882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Announcing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995859" y="3694460"/>
            <a:ext cx="6948232" cy="669927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2745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 dirty="0"/>
              <a:t>Content placeholder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5170163" y="3429000"/>
            <a:ext cx="6204252" cy="0"/>
          </a:xfrm>
          <a:prstGeom prst="line">
            <a:avLst/>
          </a:prstGeom>
          <a:ln w="12700">
            <a:solidFill>
              <a:schemeClr val="accent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5360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3944 -0.00046 L -4.28389E-6 2.19246E-6 " pathEditMode="relative" rAng="0" ptsTypes="AA">
                                      <p:cBhvr>
                                        <p:cTn id="15" dur="6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66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1">
        <p:tmplLst>
          <p:tmpl>
            <p:tnLst>
              <p:par>
                <p:cTn presetID="42" presetClass="path" presetSubtype="0" decel="100000" fill="hold" nodeType="withEffect">
                  <p:stCondLst>
                    <p:cond delay="500"/>
                  </p:stCondLst>
                  <p:childTnLst>
                    <p:animMotion origin="layout" path="M -0.03944 -0.00046 L -4.28389E-6 2.19246E-6 " pathEditMode="relative" rAng="0" ptsTypes="AA">
                      <p:cBhvr>
                        <p:cTn dur="600" fill="hold"/>
                        <p:tgtEl>
                          <p:spTgt spid="5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1966" y="23"/>
                    </p:animMotion>
                  </p:childTnLst>
                </p:cTn>
              </p:par>
            </p:tnLst>
          </p:tmpl>
        </p:tmplLst>
      </p:bldP>
    </p:bldLst>
  </p:timing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6076" y="2238872"/>
            <a:ext cx="11106686" cy="995838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5882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2679535174"/>
      </p:ext>
    </p:extLst>
  </p:cSld>
  <p:clrMapOvr>
    <a:masterClrMapping/>
  </p:clrMapOvr>
  <p:transition>
    <p:fade/>
  </p:transition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6076" y="2238872"/>
            <a:ext cx="11106686" cy="995838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5882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651114435"/>
      </p:ext>
    </p:extLst>
  </p:cSld>
  <p:clrMapOvr>
    <a:masterClrMapping/>
  </p:clrMapOvr>
  <p:transition>
    <p:fade/>
  </p:transition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6076" y="2238872"/>
            <a:ext cx="11106686" cy="995838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5882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408112541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een Blank">
    <p:bg>
      <p:bgPr>
        <a:solidFill>
          <a:srgbClr val="0036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zure Light" descr="MS-Azure_rgb_Wh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976168"/>
      </p:ext>
    </p:extLst>
  </p:cSld>
  <p:clrMapOvr>
    <a:masterClrMapping/>
  </p:clrMapOvr>
  <p:transition>
    <p:fade/>
  </p:transition>
  <p:hf hdr="0" ftr="0" dt="0"/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6076" y="2238872"/>
            <a:ext cx="11106686" cy="995838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5882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151171603"/>
      </p:ext>
    </p:extLst>
  </p:cSld>
  <p:clrMapOvr>
    <a:masterClrMapping/>
  </p:clrMapOvr>
  <p:transition>
    <p:fade/>
  </p:transition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6076" y="2238872"/>
            <a:ext cx="11106686" cy="995838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5882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79128700"/>
      </p:ext>
    </p:extLst>
  </p:cSld>
  <p:clrMapOvr>
    <a:masterClrMapping/>
  </p:clrMapOvr>
  <p:transition>
    <p:fade/>
  </p:transition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charcoal_BUILD LOG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EditPoints="1"/>
          </p:cNvSpPr>
          <p:nvPr userDrawn="1"/>
        </p:nvSpPr>
        <p:spPr bwMode="black">
          <a:xfrm>
            <a:off x="10533078" y="6220469"/>
            <a:ext cx="1380558" cy="346464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914367"/>
            <a:endParaRPr lang="en-US" sz="1765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4473946"/>
      </p:ext>
    </p:extLst>
  </p:cSld>
  <p:clrMapOvr>
    <a:masterClrMapping/>
  </p:clrMapOvr>
  <p:transition>
    <p:fade/>
  </p:transition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blue_BUILD LOG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/>
          <p:cNvSpPr>
            <a:spLocks noEditPoints="1"/>
          </p:cNvSpPr>
          <p:nvPr userDrawn="1"/>
        </p:nvSpPr>
        <p:spPr bwMode="black">
          <a:xfrm>
            <a:off x="10533078" y="6220469"/>
            <a:ext cx="1380558" cy="346464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914367"/>
            <a:endParaRPr lang="en-US" sz="1765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1831750"/>
      </p:ext>
    </p:extLst>
  </p:cSld>
  <p:clrMapOvr>
    <a:masterClrMapping/>
  </p:clrMapOvr>
  <p:transition>
    <p:fade/>
  </p:transition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gray_BUILD LOGO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/>
          <p:cNvSpPr>
            <a:spLocks noEditPoints="1"/>
          </p:cNvSpPr>
          <p:nvPr userDrawn="1"/>
        </p:nvSpPr>
        <p:spPr bwMode="black">
          <a:xfrm>
            <a:off x="10533078" y="6220469"/>
            <a:ext cx="1380558" cy="346464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914367"/>
            <a:endParaRPr lang="en-US" sz="1765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5505515"/>
      </p:ext>
    </p:extLst>
  </p:cSld>
  <p:clrMapOvr>
    <a:masterClrMapping/>
  </p:clrMapOvr>
  <p:transition>
    <p:fade/>
  </p:transition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silver_BUILD LOG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/>
          <p:cNvSpPr>
            <a:spLocks noEditPoints="1"/>
          </p:cNvSpPr>
          <p:nvPr userDrawn="1"/>
        </p:nvSpPr>
        <p:spPr bwMode="black">
          <a:xfrm>
            <a:off x="10533078" y="6220469"/>
            <a:ext cx="1380558" cy="346464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914367"/>
            <a:endParaRPr lang="en-US" sz="1765">
              <a:solidFill>
                <a:srgbClr val="3333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7342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charco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78823097"/>
      </p:ext>
    </p:extLst>
  </p:cSld>
  <p:clrMapOvr>
    <a:masterClrMapping/>
  </p:clrMapOvr>
  <p:transition>
    <p:fade/>
  </p:transition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gra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0259930"/>
      </p:ext>
    </p:extLst>
  </p:cSld>
  <p:clrMapOvr>
    <a:masterClrMapping/>
  </p:clrMapOvr>
  <p:transition>
    <p:fade/>
  </p:transition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22116267"/>
      </p:ext>
    </p:extLst>
  </p:cSld>
  <p:clrMapOvr>
    <a:masterClrMapping/>
  </p:clrMapOvr>
  <p:transition>
    <p:fade/>
  </p:transition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silv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087750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slideLayout" Target="../slideLayouts/slideLayout46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slideLayout" Target="../slideLayouts/slideLayout45.xml"/><Relationship Id="rId2" Type="http://schemas.openxmlformats.org/officeDocument/2006/relationships/slideLayout" Target="../slideLayouts/slideLayout35.xml"/><Relationship Id="rId16" Type="http://schemas.openxmlformats.org/officeDocument/2006/relationships/image" Target="../media/image7.png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14" Type="http://schemas.openxmlformats.org/officeDocument/2006/relationships/slideLayout" Target="../slideLayouts/slideLayout4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5.xml"/><Relationship Id="rId13" Type="http://schemas.openxmlformats.org/officeDocument/2006/relationships/slideLayout" Target="../slideLayouts/slideLayout60.xml"/><Relationship Id="rId18" Type="http://schemas.openxmlformats.org/officeDocument/2006/relationships/slideLayout" Target="../slideLayouts/slideLayout65.xml"/><Relationship Id="rId26" Type="http://schemas.openxmlformats.org/officeDocument/2006/relationships/slideLayout" Target="../slideLayouts/slideLayout73.xml"/><Relationship Id="rId3" Type="http://schemas.openxmlformats.org/officeDocument/2006/relationships/slideLayout" Target="../slideLayouts/slideLayout50.xml"/><Relationship Id="rId21" Type="http://schemas.openxmlformats.org/officeDocument/2006/relationships/slideLayout" Target="../slideLayouts/slideLayout68.xml"/><Relationship Id="rId7" Type="http://schemas.openxmlformats.org/officeDocument/2006/relationships/slideLayout" Target="../slideLayouts/slideLayout54.xml"/><Relationship Id="rId12" Type="http://schemas.openxmlformats.org/officeDocument/2006/relationships/slideLayout" Target="../slideLayouts/slideLayout59.xml"/><Relationship Id="rId17" Type="http://schemas.openxmlformats.org/officeDocument/2006/relationships/slideLayout" Target="../slideLayouts/slideLayout64.xml"/><Relationship Id="rId25" Type="http://schemas.openxmlformats.org/officeDocument/2006/relationships/slideLayout" Target="../slideLayouts/slideLayout72.xml"/><Relationship Id="rId2" Type="http://schemas.openxmlformats.org/officeDocument/2006/relationships/slideLayout" Target="../slideLayouts/slideLayout49.xml"/><Relationship Id="rId16" Type="http://schemas.openxmlformats.org/officeDocument/2006/relationships/slideLayout" Target="../slideLayouts/slideLayout63.xml"/><Relationship Id="rId20" Type="http://schemas.openxmlformats.org/officeDocument/2006/relationships/slideLayout" Target="../slideLayouts/slideLayout67.xml"/><Relationship Id="rId29" Type="http://schemas.openxmlformats.org/officeDocument/2006/relationships/slideLayout" Target="../slideLayouts/slideLayout76.xml"/><Relationship Id="rId1" Type="http://schemas.openxmlformats.org/officeDocument/2006/relationships/slideLayout" Target="../slideLayouts/slideLayout48.xml"/><Relationship Id="rId6" Type="http://schemas.openxmlformats.org/officeDocument/2006/relationships/slideLayout" Target="../slideLayouts/slideLayout53.xml"/><Relationship Id="rId11" Type="http://schemas.openxmlformats.org/officeDocument/2006/relationships/slideLayout" Target="../slideLayouts/slideLayout58.xml"/><Relationship Id="rId24" Type="http://schemas.openxmlformats.org/officeDocument/2006/relationships/slideLayout" Target="../slideLayouts/slideLayout71.xml"/><Relationship Id="rId5" Type="http://schemas.openxmlformats.org/officeDocument/2006/relationships/slideLayout" Target="../slideLayouts/slideLayout52.xml"/><Relationship Id="rId15" Type="http://schemas.openxmlformats.org/officeDocument/2006/relationships/slideLayout" Target="../slideLayouts/slideLayout62.xml"/><Relationship Id="rId23" Type="http://schemas.openxmlformats.org/officeDocument/2006/relationships/slideLayout" Target="../slideLayouts/slideLayout70.xml"/><Relationship Id="rId28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57.xml"/><Relationship Id="rId19" Type="http://schemas.openxmlformats.org/officeDocument/2006/relationships/slideLayout" Target="../slideLayouts/slideLayout66.xml"/><Relationship Id="rId31" Type="http://schemas.openxmlformats.org/officeDocument/2006/relationships/image" Target="../media/image7.png"/><Relationship Id="rId4" Type="http://schemas.openxmlformats.org/officeDocument/2006/relationships/slideLayout" Target="../slideLayouts/slideLayout51.xml"/><Relationship Id="rId9" Type="http://schemas.openxmlformats.org/officeDocument/2006/relationships/slideLayout" Target="../slideLayouts/slideLayout56.xml"/><Relationship Id="rId14" Type="http://schemas.openxmlformats.org/officeDocument/2006/relationships/slideLayout" Target="../slideLayouts/slideLayout61.xml"/><Relationship Id="rId22" Type="http://schemas.openxmlformats.org/officeDocument/2006/relationships/slideLayout" Target="../slideLayouts/slideLayout69.xml"/><Relationship Id="rId27" Type="http://schemas.openxmlformats.org/officeDocument/2006/relationships/slideLayout" Target="../slideLayouts/slideLayout74.xml"/><Relationship Id="rId30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4.xml"/><Relationship Id="rId13" Type="http://schemas.openxmlformats.org/officeDocument/2006/relationships/slideLayout" Target="../slideLayouts/slideLayout89.xml"/><Relationship Id="rId18" Type="http://schemas.openxmlformats.org/officeDocument/2006/relationships/slideLayout" Target="../slideLayouts/slideLayout94.xml"/><Relationship Id="rId26" Type="http://schemas.openxmlformats.org/officeDocument/2006/relationships/slideLayout" Target="../slideLayouts/slideLayout102.xml"/><Relationship Id="rId3" Type="http://schemas.openxmlformats.org/officeDocument/2006/relationships/slideLayout" Target="../slideLayouts/slideLayout79.xml"/><Relationship Id="rId21" Type="http://schemas.openxmlformats.org/officeDocument/2006/relationships/slideLayout" Target="../slideLayouts/slideLayout97.xml"/><Relationship Id="rId7" Type="http://schemas.openxmlformats.org/officeDocument/2006/relationships/slideLayout" Target="../slideLayouts/slideLayout83.xml"/><Relationship Id="rId12" Type="http://schemas.openxmlformats.org/officeDocument/2006/relationships/slideLayout" Target="../slideLayouts/slideLayout88.xml"/><Relationship Id="rId17" Type="http://schemas.openxmlformats.org/officeDocument/2006/relationships/slideLayout" Target="../slideLayouts/slideLayout93.xml"/><Relationship Id="rId25" Type="http://schemas.openxmlformats.org/officeDocument/2006/relationships/slideLayout" Target="../slideLayouts/slideLayout101.xml"/><Relationship Id="rId2" Type="http://schemas.openxmlformats.org/officeDocument/2006/relationships/slideLayout" Target="../slideLayouts/slideLayout78.xml"/><Relationship Id="rId16" Type="http://schemas.openxmlformats.org/officeDocument/2006/relationships/slideLayout" Target="../slideLayouts/slideLayout92.xml"/><Relationship Id="rId20" Type="http://schemas.openxmlformats.org/officeDocument/2006/relationships/slideLayout" Target="../slideLayouts/slideLayout96.xml"/><Relationship Id="rId29" Type="http://schemas.openxmlformats.org/officeDocument/2006/relationships/slideLayout" Target="../slideLayouts/slideLayout105.xml"/><Relationship Id="rId1" Type="http://schemas.openxmlformats.org/officeDocument/2006/relationships/slideLayout" Target="../slideLayouts/slideLayout77.xml"/><Relationship Id="rId6" Type="http://schemas.openxmlformats.org/officeDocument/2006/relationships/slideLayout" Target="../slideLayouts/slideLayout82.xml"/><Relationship Id="rId11" Type="http://schemas.openxmlformats.org/officeDocument/2006/relationships/slideLayout" Target="../slideLayouts/slideLayout87.xml"/><Relationship Id="rId24" Type="http://schemas.openxmlformats.org/officeDocument/2006/relationships/slideLayout" Target="../slideLayouts/slideLayout100.xml"/><Relationship Id="rId5" Type="http://schemas.openxmlformats.org/officeDocument/2006/relationships/slideLayout" Target="../slideLayouts/slideLayout81.xml"/><Relationship Id="rId15" Type="http://schemas.openxmlformats.org/officeDocument/2006/relationships/slideLayout" Target="../slideLayouts/slideLayout91.xml"/><Relationship Id="rId23" Type="http://schemas.openxmlformats.org/officeDocument/2006/relationships/slideLayout" Target="../slideLayouts/slideLayout99.xml"/><Relationship Id="rId28" Type="http://schemas.openxmlformats.org/officeDocument/2006/relationships/slideLayout" Target="../slideLayouts/slideLayout104.xml"/><Relationship Id="rId10" Type="http://schemas.openxmlformats.org/officeDocument/2006/relationships/slideLayout" Target="../slideLayouts/slideLayout86.xml"/><Relationship Id="rId19" Type="http://schemas.openxmlformats.org/officeDocument/2006/relationships/slideLayout" Target="../slideLayouts/slideLayout95.xml"/><Relationship Id="rId4" Type="http://schemas.openxmlformats.org/officeDocument/2006/relationships/slideLayout" Target="../slideLayouts/slideLayout80.xml"/><Relationship Id="rId9" Type="http://schemas.openxmlformats.org/officeDocument/2006/relationships/slideLayout" Target="../slideLayouts/slideLayout85.xml"/><Relationship Id="rId14" Type="http://schemas.openxmlformats.org/officeDocument/2006/relationships/slideLayout" Target="../slideLayouts/slideLayout90.xml"/><Relationship Id="rId22" Type="http://schemas.openxmlformats.org/officeDocument/2006/relationships/slideLayout" Target="../slideLayouts/slideLayout98.xml"/><Relationship Id="rId27" Type="http://schemas.openxmlformats.org/officeDocument/2006/relationships/slideLayout" Target="../slideLayouts/slideLayout103.xml"/><Relationship Id="rId30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3.xml"/><Relationship Id="rId13" Type="http://schemas.openxmlformats.org/officeDocument/2006/relationships/slideLayout" Target="../slideLayouts/slideLayout118.xml"/><Relationship Id="rId18" Type="http://schemas.openxmlformats.org/officeDocument/2006/relationships/slideLayout" Target="../slideLayouts/slideLayout123.xml"/><Relationship Id="rId3" Type="http://schemas.openxmlformats.org/officeDocument/2006/relationships/slideLayout" Target="../slideLayouts/slideLayout108.xml"/><Relationship Id="rId21" Type="http://schemas.openxmlformats.org/officeDocument/2006/relationships/slideLayout" Target="../slideLayouts/slideLayout126.xml"/><Relationship Id="rId7" Type="http://schemas.openxmlformats.org/officeDocument/2006/relationships/slideLayout" Target="../slideLayouts/slideLayout112.xml"/><Relationship Id="rId12" Type="http://schemas.openxmlformats.org/officeDocument/2006/relationships/slideLayout" Target="../slideLayouts/slideLayout117.xml"/><Relationship Id="rId17" Type="http://schemas.openxmlformats.org/officeDocument/2006/relationships/slideLayout" Target="../slideLayouts/slideLayout122.xml"/><Relationship Id="rId2" Type="http://schemas.openxmlformats.org/officeDocument/2006/relationships/slideLayout" Target="../slideLayouts/slideLayout107.xml"/><Relationship Id="rId16" Type="http://schemas.openxmlformats.org/officeDocument/2006/relationships/slideLayout" Target="../slideLayouts/slideLayout121.xml"/><Relationship Id="rId20" Type="http://schemas.openxmlformats.org/officeDocument/2006/relationships/slideLayout" Target="../slideLayouts/slideLayout125.xml"/><Relationship Id="rId1" Type="http://schemas.openxmlformats.org/officeDocument/2006/relationships/slideLayout" Target="../slideLayouts/slideLayout106.xml"/><Relationship Id="rId6" Type="http://schemas.openxmlformats.org/officeDocument/2006/relationships/slideLayout" Target="../slideLayouts/slideLayout111.xml"/><Relationship Id="rId11" Type="http://schemas.openxmlformats.org/officeDocument/2006/relationships/slideLayout" Target="../slideLayouts/slideLayout116.xml"/><Relationship Id="rId5" Type="http://schemas.openxmlformats.org/officeDocument/2006/relationships/slideLayout" Target="../slideLayouts/slideLayout110.xml"/><Relationship Id="rId15" Type="http://schemas.openxmlformats.org/officeDocument/2006/relationships/slideLayout" Target="../slideLayouts/slideLayout120.xml"/><Relationship Id="rId23" Type="http://schemas.openxmlformats.org/officeDocument/2006/relationships/image" Target="../media/image7.png"/><Relationship Id="rId10" Type="http://schemas.openxmlformats.org/officeDocument/2006/relationships/slideLayout" Target="../slideLayouts/slideLayout115.xml"/><Relationship Id="rId19" Type="http://schemas.openxmlformats.org/officeDocument/2006/relationships/slideLayout" Target="../slideLayouts/slideLayout124.xml"/><Relationship Id="rId4" Type="http://schemas.openxmlformats.org/officeDocument/2006/relationships/slideLayout" Target="../slideLayouts/slideLayout109.xml"/><Relationship Id="rId9" Type="http://schemas.openxmlformats.org/officeDocument/2006/relationships/slideLayout" Target="../slideLayouts/slideLayout114.xml"/><Relationship Id="rId14" Type="http://schemas.openxmlformats.org/officeDocument/2006/relationships/slideLayout" Target="../slideLayouts/slideLayout119.xml"/><Relationship Id="rId22" Type="http://schemas.openxmlformats.org/officeDocument/2006/relationships/theme" Target="../theme/theme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72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lors"/>
          <p:cNvPicPr>
            <a:picLocks noChangeAspect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325051" y="1906413"/>
            <a:ext cx="4214127" cy="401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10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  <p:sldLayoutId id="2147483744" r:id="rId12"/>
    <p:sldLayoutId id="2147483745" r:id="rId13"/>
    <p:sldLayoutId id="2147483746" r:id="rId14"/>
    <p:sldLayoutId id="2147483747" r:id="rId15"/>
    <p:sldLayoutId id="2147483748" r:id="rId16"/>
    <p:sldLayoutId id="2147483749" r:id="rId17"/>
    <p:sldLayoutId id="2147483750" r:id="rId18"/>
    <p:sldLayoutId id="2147483751" r:id="rId19"/>
    <p:sldLayoutId id="2147483752" r:id="rId20"/>
    <p:sldLayoutId id="2147483753" r:id="rId21"/>
    <p:sldLayoutId id="2147483754" r:id="rId22"/>
    <p:sldLayoutId id="2147483755" r:id="rId23"/>
    <p:sldLayoutId id="2147483756" r:id="rId24"/>
    <p:sldLayoutId id="2147483757" r:id="rId25"/>
    <p:sldLayoutId id="2147483768" r:id="rId26"/>
    <p:sldLayoutId id="2147483772" r:id="rId27"/>
    <p:sldLayoutId id="2147483770" r:id="rId28"/>
    <p:sldLayoutId id="2147483771" r:id="rId29"/>
    <p:sldLayoutId id="2147483773" r:id="rId30"/>
    <p:sldLayoutId id="2147483872" r:id="rId31"/>
    <p:sldLayoutId id="2147483873" r:id="rId32"/>
    <p:sldLayoutId id="2147483874" r:id="rId33"/>
  </p:sldLayoutIdLst>
  <p:transition>
    <p:fade/>
  </p:transition>
  <p:hf hdr="0" ftr="0" dt="0"/>
  <p:txStyles>
    <p:titleStyle>
      <a:lvl1pPr algn="l" defTabSz="914180" rtl="0" eaLnBrk="1" latinLnBrk="0" hangingPunct="1">
        <a:lnSpc>
          <a:spcPct val="90000"/>
        </a:lnSpc>
        <a:spcBef>
          <a:spcPct val="0"/>
        </a:spcBef>
        <a:buNone/>
        <a:defRPr lang="en-US" sz="5293" b="0" kern="1200" cap="none" spc="-100" baseline="0" dirty="0" smtClean="0">
          <a:ln w="3175">
            <a:noFill/>
          </a:ln>
          <a:solidFill>
            <a:schemeClr val="bg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336076" marR="0" indent="-336076" algn="l" defTabSz="914180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bg1"/>
        </a:buClr>
        <a:buSzPct val="90000"/>
        <a:buFont typeface="Wingdings" panose="05000000000000000000" pitchFamily="2" charset="2"/>
        <a:buChar char="§"/>
        <a:tabLst/>
        <a:defRPr sz="3920" kern="1200" spc="0" baseline="0">
          <a:solidFill>
            <a:schemeClr val="bg1"/>
          </a:solidFill>
          <a:latin typeface="+mj-lt"/>
          <a:ea typeface="+mn-ea"/>
          <a:cs typeface="+mn-cs"/>
        </a:defRPr>
      </a:lvl1pPr>
      <a:lvl2pPr marL="572574" marR="0" indent="-236498" algn="l" defTabSz="914180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bg1"/>
        </a:buClr>
        <a:buSzPct val="90000"/>
        <a:buFont typeface="Wingdings" panose="05000000000000000000" pitchFamily="2" charset="2"/>
        <a:buChar char="§"/>
        <a:tabLst/>
        <a:defRPr sz="2352" kern="1200" spc="0" baseline="0">
          <a:solidFill>
            <a:schemeClr val="bg1"/>
          </a:solidFill>
          <a:latin typeface="+mn-lt"/>
          <a:ea typeface="+mn-ea"/>
          <a:cs typeface="+mn-cs"/>
        </a:defRPr>
      </a:lvl2pPr>
      <a:lvl3pPr marL="784178" marR="0" indent="-224051" algn="l" defTabSz="914180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bg1"/>
        </a:buClr>
        <a:buSzPct val="90000"/>
        <a:buFont typeface="Wingdings" panose="05000000000000000000" pitchFamily="2" charset="2"/>
        <a:buChar char="§"/>
        <a:tabLst/>
        <a:defRPr sz="2352" kern="1200" spc="0" baseline="0">
          <a:solidFill>
            <a:schemeClr val="bg1"/>
          </a:solidFill>
          <a:latin typeface="+mn-lt"/>
          <a:ea typeface="+mn-ea"/>
          <a:cs typeface="+mn-cs"/>
        </a:defRPr>
      </a:lvl3pPr>
      <a:lvl4pPr marL="1008229" marR="0" indent="-224051" algn="l" defTabSz="914180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bg1"/>
        </a:buClr>
        <a:buSzPct val="90000"/>
        <a:buFont typeface="Wingdings" panose="05000000000000000000" pitchFamily="2" charset="2"/>
        <a:buChar char="§"/>
        <a:tabLst/>
        <a:defRPr sz="1960" kern="1200" spc="0" baseline="0">
          <a:solidFill>
            <a:schemeClr val="bg1"/>
          </a:solidFill>
          <a:latin typeface="+mn-lt"/>
          <a:ea typeface="+mn-ea"/>
          <a:cs typeface="+mn-cs"/>
        </a:defRPr>
      </a:lvl4pPr>
      <a:lvl5pPr marL="1232280" marR="0" indent="-224051" algn="l" defTabSz="914180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bg1"/>
        </a:buClr>
        <a:buSzPct val="90000"/>
        <a:buFont typeface="Wingdings" panose="05000000000000000000" pitchFamily="2" charset="2"/>
        <a:buChar char="§"/>
        <a:tabLst/>
        <a:defRPr sz="1960" kern="1200" spc="0" baseline="0">
          <a:solidFill>
            <a:schemeClr val="bg1"/>
          </a:solidFill>
          <a:latin typeface="+mn-lt"/>
          <a:ea typeface="+mn-ea"/>
          <a:cs typeface="+mn-cs"/>
        </a:defRPr>
      </a:lvl5pPr>
      <a:lvl6pPr marL="2513996" indent="-228546" algn="l" defTabSz="914180" rtl="0" eaLnBrk="1" latinLnBrk="0" hangingPunct="1">
        <a:spcBef>
          <a:spcPct val="20000"/>
        </a:spcBef>
        <a:buFont typeface="Arial" pitchFamily="34" charset="0"/>
        <a:buChar char="•"/>
        <a:defRPr sz="1960" kern="1200">
          <a:solidFill>
            <a:schemeClr val="tx1"/>
          </a:solidFill>
          <a:latin typeface="+mn-lt"/>
          <a:ea typeface="+mn-ea"/>
          <a:cs typeface="+mn-cs"/>
        </a:defRPr>
      </a:lvl6pPr>
      <a:lvl7pPr marL="2971087" indent="-228546" algn="l" defTabSz="914180" rtl="0" eaLnBrk="1" latinLnBrk="0" hangingPunct="1">
        <a:spcBef>
          <a:spcPct val="20000"/>
        </a:spcBef>
        <a:buFont typeface="Arial" pitchFamily="34" charset="0"/>
        <a:buChar char="•"/>
        <a:defRPr sz="1960" kern="1200">
          <a:solidFill>
            <a:schemeClr val="tx1"/>
          </a:solidFill>
          <a:latin typeface="+mn-lt"/>
          <a:ea typeface="+mn-ea"/>
          <a:cs typeface="+mn-cs"/>
        </a:defRPr>
      </a:lvl7pPr>
      <a:lvl8pPr marL="3428177" indent="-228546" algn="l" defTabSz="914180" rtl="0" eaLnBrk="1" latinLnBrk="0" hangingPunct="1">
        <a:spcBef>
          <a:spcPct val="20000"/>
        </a:spcBef>
        <a:buFont typeface="Arial" pitchFamily="34" charset="0"/>
        <a:buChar char="•"/>
        <a:defRPr sz="1960" kern="1200">
          <a:solidFill>
            <a:schemeClr val="tx1"/>
          </a:solidFill>
          <a:latin typeface="+mn-lt"/>
          <a:ea typeface="+mn-ea"/>
          <a:cs typeface="+mn-cs"/>
        </a:defRPr>
      </a:lvl8pPr>
      <a:lvl9pPr marL="3885268" indent="-228546" algn="l" defTabSz="914180" rtl="0" eaLnBrk="1" latinLnBrk="0" hangingPunct="1">
        <a:spcBef>
          <a:spcPct val="20000"/>
        </a:spcBef>
        <a:buFont typeface="Arial" pitchFamily="34" charset="0"/>
        <a:buChar char="•"/>
        <a:defRPr sz="19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80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1pPr>
      <a:lvl2pPr marL="457090" algn="l" defTabSz="914180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2pPr>
      <a:lvl3pPr marL="914180" algn="l" defTabSz="914180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3pPr>
      <a:lvl4pPr marL="1371271" algn="l" defTabSz="914180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4pPr>
      <a:lvl5pPr marL="1828361" algn="l" defTabSz="914180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5pPr>
      <a:lvl6pPr marL="2285452" algn="l" defTabSz="914180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6pPr>
      <a:lvl7pPr marL="2742541" algn="l" defTabSz="914180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7pPr>
      <a:lvl8pPr marL="3199632" algn="l" defTabSz="914180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8pPr>
      <a:lvl9pPr marL="3656723" algn="l" defTabSz="914180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661">
          <p15:clr>
            <a:srgbClr val="5ACBF0"/>
          </p15:clr>
        </p15:guide>
        <p15:guide id="4" orient="horz" pos="4219">
          <p15:clr>
            <a:srgbClr val="5ACBF0"/>
          </p15:clr>
        </p15:guide>
        <p15:guide id="5" pos="749">
          <p15:clr>
            <a:srgbClr val="5ACBF0"/>
          </p15:clr>
        </p15:guide>
        <p15:guide id="6" pos="1325">
          <p15:clr>
            <a:srgbClr val="5ACBF0"/>
          </p15:clr>
        </p15:guide>
        <p15:guide id="7" pos="1901">
          <p15:clr>
            <a:srgbClr val="5ACBF0"/>
          </p15:clr>
        </p15:guide>
        <p15:guide id="8" pos="2477">
          <p15:clr>
            <a:srgbClr val="5ACBF0"/>
          </p15:clr>
        </p15:guide>
        <p15:guide id="9" pos="3053">
          <p15:clr>
            <a:srgbClr val="5ACBF0"/>
          </p15:clr>
        </p15:guide>
        <p15:guide id="10" pos="3629">
          <p15:clr>
            <a:srgbClr val="5ACBF0"/>
          </p15:clr>
        </p15:guide>
        <p15:guide id="11" pos="4205">
          <p15:clr>
            <a:srgbClr val="5ACBF0"/>
          </p15:clr>
        </p15:guide>
        <p15:guide id="12" pos="4781">
          <p15:clr>
            <a:srgbClr val="5ACBF0"/>
          </p15:clr>
        </p15:guide>
        <p15:guide id="13" pos="5357">
          <p15:clr>
            <a:srgbClr val="5ACBF0"/>
          </p15:clr>
        </p15:guide>
        <p15:guide id="14" pos="5933">
          <p15:clr>
            <a:srgbClr val="5ACBF0"/>
          </p15:clr>
        </p15:guide>
        <p15:guide id="15" pos="6509">
          <p15:clr>
            <a:srgbClr val="5ACBF0"/>
          </p15:clr>
        </p15:guide>
        <p15:guide id="16" pos="7085">
          <p15:clr>
            <a:srgbClr val="5ACBF0"/>
          </p15:clr>
        </p15:guide>
        <p15:guide id="17" orient="horz" pos="763">
          <p15:clr>
            <a:srgbClr val="5ACBF0"/>
          </p15:clr>
        </p15:guide>
        <p15:guide id="18" orient="horz" pos="1339">
          <p15:clr>
            <a:srgbClr val="5ACBF0"/>
          </p15:clr>
        </p15:guide>
        <p15:guide id="19" orient="horz" pos="1915">
          <p15:clr>
            <a:srgbClr val="5ACBF0"/>
          </p15:clr>
        </p15:guide>
        <p15:guide id="20" orient="horz" pos="2491">
          <p15:clr>
            <a:srgbClr val="5ACBF0"/>
          </p15:clr>
        </p15:guide>
        <p15:guide id="21" orient="horz" pos="3067">
          <p15:clr>
            <a:srgbClr val="5ACBF0"/>
          </p15:clr>
        </p15:guide>
        <p15:guide id="22" orient="horz" pos="3643">
          <p15:clr>
            <a:srgbClr val="5ACBF0"/>
          </p15:clr>
        </p15:guide>
        <p15:guide id="23" pos="288">
          <p15:clr>
            <a:srgbClr val="C35EA4"/>
          </p15:clr>
        </p15:guide>
        <p15:guide id="24" pos="7546">
          <p15:clr>
            <a:srgbClr val="C35EA4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 rot="5400000">
            <a:off x="9208748" y="2991033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85953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75" r:id="rId1"/>
    <p:sldLayoutId id="2147483776" r:id="rId2"/>
    <p:sldLayoutId id="2147483777" r:id="rId3"/>
    <p:sldLayoutId id="2147483778" r:id="rId4"/>
    <p:sldLayoutId id="2147483779" r:id="rId5"/>
    <p:sldLayoutId id="2147483780" r:id="rId6"/>
    <p:sldLayoutId id="2147483781" r:id="rId7"/>
    <p:sldLayoutId id="2147483782" r:id="rId8"/>
    <p:sldLayoutId id="2147483783" r:id="rId9"/>
    <p:sldLayoutId id="2147483784" r:id="rId10"/>
    <p:sldLayoutId id="2147483785" r:id="rId11"/>
    <p:sldLayoutId id="2147483786" r:id="rId12"/>
    <p:sldLayoutId id="2147483787" r:id="rId13"/>
    <p:sldLayoutId id="2147483788" r:id="rId14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9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1"/>
          <a:stretch>
            <a:fillRect/>
          </a:stretch>
        </p:blipFill>
        <p:spPr>
          <a:xfrm rot="5400000">
            <a:off x="9208748" y="2991033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26017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  <p:sldLayoutId id="2147483801" r:id="rId12"/>
    <p:sldLayoutId id="2147483802" r:id="rId13"/>
    <p:sldLayoutId id="2147483803" r:id="rId14"/>
    <p:sldLayoutId id="2147483804" r:id="rId15"/>
    <p:sldLayoutId id="2147483805" r:id="rId16"/>
    <p:sldLayoutId id="2147483806" r:id="rId17"/>
    <p:sldLayoutId id="2147483807" r:id="rId18"/>
    <p:sldLayoutId id="2147483808" r:id="rId19"/>
    <p:sldLayoutId id="2147483809" r:id="rId20"/>
    <p:sldLayoutId id="2147483810" r:id="rId21"/>
    <p:sldLayoutId id="2147483811" r:id="rId22"/>
    <p:sldLayoutId id="2147483812" r:id="rId23"/>
    <p:sldLayoutId id="2147483813" r:id="rId24"/>
    <p:sldLayoutId id="2147483814" r:id="rId25"/>
    <p:sldLayoutId id="2147483815" r:id="rId26"/>
    <p:sldLayoutId id="2147483816" r:id="rId27"/>
    <p:sldLayoutId id="2147483817" r:id="rId28"/>
    <p:sldLayoutId id="2147483818" r:id="rId29"/>
  </p:sldLayoutIdLst>
  <p:transition>
    <p:fade/>
  </p:transition>
  <p:txStyles>
    <p:titleStyle>
      <a:lvl1pPr algn="l" defTabSz="914293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18" marR="0" indent="-336118" algn="l" defTabSz="91429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46" marR="0" indent="-236528" algn="l" defTabSz="91429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275" marR="0" indent="-224079" algn="l" defTabSz="91429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354" marR="0" indent="-224079" algn="l" defTabSz="91429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432" marR="0" indent="-224079" algn="l" defTabSz="91429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307" indent="-228574" algn="l" defTabSz="914293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456" indent="-228574" algn="l" defTabSz="914293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602" indent="-228574" algn="l" defTabSz="914293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5750" indent="-228574" algn="l" defTabSz="914293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47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293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441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587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736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2881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029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176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898245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21" r:id="rId1"/>
    <p:sldLayoutId id="2147483822" r:id="rId2"/>
    <p:sldLayoutId id="2147483823" r:id="rId3"/>
    <p:sldLayoutId id="2147483824" r:id="rId4"/>
    <p:sldLayoutId id="2147483825" r:id="rId5"/>
    <p:sldLayoutId id="2147483826" r:id="rId6"/>
    <p:sldLayoutId id="2147483827" r:id="rId7"/>
    <p:sldLayoutId id="2147483828" r:id="rId8"/>
    <p:sldLayoutId id="2147483829" r:id="rId9"/>
    <p:sldLayoutId id="2147483830" r:id="rId10"/>
    <p:sldLayoutId id="2147483831" r:id="rId11"/>
    <p:sldLayoutId id="2147483832" r:id="rId12"/>
    <p:sldLayoutId id="2147483833" r:id="rId13"/>
    <p:sldLayoutId id="2147483834" r:id="rId14"/>
    <p:sldLayoutId id="2147483835" r:id="rId15"/>
    <p:sldLayoutId id="2147483836" r:id="rId16"/>
    <p:sldLayoutId id="2147483837" r:id="rId17"/>
    <p:sldLayoutId id="2147483838" r:id="rId18"/>
    <p:sldLayoutId id="2147483839" r:id="rId19"/>
    <p:sldLayoutId id="2147483840" r:id="rId20"/>
    <p:sldLayoutId id="2147483841" r:id="rId21"/>
    <p:sldLayoutId id="2147483842" r:id="rId22"/>
    <p:sldLayoutId id="2147483843" r:id="rId23"/>
    <p:sldLayoutId id="2147483844" r:id="rId24"/>
    <p:sldLayoutId id="2147483845" r:id="rId25"/>
    <p:sldLayoutId id="2147483846" r:id="rId26"/>
    <p:sldLayoutId id="2147483847" r:id="rId27"/>
    <p:sldLayoutId id="2147483848" r:id="rId28"/>
    <p:sldLayoutId id="2147483849" r:id="rId29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3"/>
          <a:stretch>
            <a:fillRect/>
          </a:stretch>
        </p:blipFill>
        <p:spPr>
          <a:xfrm rot="5400000">
            <a:off x="9208748" y="2991033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1627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1" r:id="rId1"/>
    <p:sldLayoutId id="2147483852" r:id="rId2"/>
    <p:sldLayoutId id="2147483853" r:id="rId3"/>
    <p:sldLayoutId id="2147483854" r:id="rId4"/>
    <p:sldLayoutId id="2147483855" r:id="rId5"/>
    <p:sldLayoutId id="2147483856" r:id="rId6"/>
    <p:sldLayoutId id="2147483857" r:id="rId7"/>
    <p:sldLayoutId id="2147483858" r:id="rId8"/>
    <p:sldLayoutId id="2147483859" r:id="rId9"/>
    <p:sldLayoutId id="2147483860" r:id="rId10"/>
    <p:sldLayoutId id="2147483861" r:id="rId11"/>
    <p:sldLayoutId id="2147483862" r:id="rId12"/>
    <p:sldLayoutId id="2147483863" r:id="rId13"/>
    <p:sldLayoutId id="2147483864" r:id="rId14"/>
    <p:sldLayoutId id="2147483865" r:id="rId15"/>
    <p:sldLayoutId id="2147483866" r:id="rId16"/>
    <p:sldLayoutId id="2147483867" r:id="rId17"/>
    <p:sldLayoutId id="2147483868" r:id="rId18"/>
    <p:sldLayoutId id="2147483869" r:id="rId19"/>
    <p:sldLayoutId id="2147483870" r:id="rId20"/>
    <p:sldLayoutId id="2147483871" r:id="rId21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4110" y="1645832"/>
            <a:ext cx="10722224" cy="1266359"/>
          </a:xfrm>
        </p:spPr>
        <p:txBody>
          <a:bodyPr/>
          <a:lstStyle/>
          <a:p>
            <a:r>
              <a:rPr lang="en-US" b="1" dirty="0"/>
              <a:t>Step 6</a:t>
            </a:r>
            <a:br>
              <a:rPr lang="en-US" b="1" dirty="0"/>
            </a:br>
            <a:r>
              <a:rPr lang="en-US" sz="6600" b="1" dirty="0"/>
              <a:t>Visual Studio Team Services (VSTS)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4000320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6856" y="889131"/>
            <a:ext cx="10722224" cy="1195233"/>
          </a:xfrm>
        </p:spPr>
        <p:txBody>
          <a:bodyPr/>
          <a:lstStyle/>
          <a:p>
            <a:r>
              <a:rPr lang="en-US" b="1" dirty="0"/>
              <a:t>Goal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882435" y="2980788"/>
            <a:ext cx="10722224" cy="3286892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3237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159" b="0" kern="1200" cap="none" spc="-102" baseline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3921" dirty="0"/>
              <a:t>Explore the database created by the application. Learn how to connect, explore and see some tools.</a:t>
            </a:r>
          </a:p>
        </p:txBody>
      </p:sp>
    </p:spTree>
    <p:extLst>
      <p:ext uri="{BB962C8B-B14F-4D97-AF65-F5344CB8AC3E}">
        <p14:creationId xmlns:p14="http://schemas.microsoft.com/office/powerpoint/2010/main" val="3840864374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http://mspoweruser.com/wp-content/uploads/2015/11/Visual-Studio-Team-Service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3963" y="690563"/>
            <a:ext cx="9744075" cy="5476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1698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1767" y="2657151"/>
            <a:ext cx="1683738" cy="1522177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2019" y="2677312"/>
            <a:ext cx="1737326" cy="1577832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9263" y="3605525"/>
            <a:ext cx="243805" cy="200617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6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8542" y="1378630"/>
            <a:ext cx="4362494" cy="4362663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2187573" y="1480662"/>
            <a:ext cx="809048" cy="452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2353" kern="0" dirty="0">
                <a:latin typeface="Segoe UI Light"/>
                <a:cs typeface="Arial" pitchFamily="34" charset="0"/>
              </a:rPr>
              <a:t>Plan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585691" y="1224195"/>
            <a:ext cx="586481" cy="9655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686" dirty="0">
                <a:latin typeface="Arial" pitchFamily="34" charset="0"/>
                <a:cs typeface="Arial" pitchFamily="34" charset="0"/>
              </a:rPr>
              <a:t>1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8750807" y="1480662"/>
            <a:ext cx="2326443" cy="452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2353" kern="0" dirty="0">
                <a:latin typeface="Segoe UI Light"/>
                <a:cs typeface="Arial" pitchFamily="34" charset="0"/>
              </a:rPr>
              <a:t>Monitor + Learn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8750807" y="5404353"/>
            <a:ext cx="1186703" cy="452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2353" kern="0" dirty="0">
                <a:latin typeface="Segoe UI Light"/>
                <a:cs typeface="Arial" pitchFamily="34" charset="0"/>
              </a:rPr>
              <a:t>Release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2187572" y="5404353"/>
            <a:ext cx="2098401" cy="452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2353" kern="0" dirty="0">
                <a:latin typeface="Segoe UI Light"/>
                <a:cs typeface="Arial" pitchFamily="34" charset="0"/>
              </a:rPr>
              <a:t>Develop + Test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585691" y="5147886"/>
            <a:ext cx="586481" cy="9655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686" dirty="0">
                <a:latin typeface="Arial" pitchFamily="34" charset="0"/>
                <a:cs typeface="Arial" pitchFamily="34" charset="0"/>
              </a:rPr>
              <a:t>2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807152" y="3352203"/>
            <a:ext cx="2049952" cy="3801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 defTabSz="1242922">
              <a:lnSpc>
                <a:spcPct val="90000"/>
              </a:lnSpc>
              <a:defRPr/>
            </a:pPr>
            <a:r>
              <a:rPr lang="en-US" sz="2745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Development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9042368" y="3352203"/>
            <a:ext cx="1693148" cy="3801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1242922">
              <a:lnSpc>
                <a:spcPct val="90000"/>
              </a:lnSpc>
              <a:defRPr/>
            </a:pPr>
            <a:r>
              <a:rPr lang="en-US" sz="2745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Production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8097454" y="1224195"/>
            <a:ext cx="586481" cy="9655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686" dirty="0">
                <a:latin typeface="Arial" pitchFamily="34" charset="0"/>
                <a:cs typeface="Arial" pitchFamily="34" charset="0"/>
              </a:rPr>
              <a:t>4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8097454" y="5147886"/>
            <a:ext cx="586481" cy="9655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686" dirty="0">
                <a:latin typeface="Arial" pitchFamily="34" charset="0"/>
                <a:cs typeface="Arial" pitchFamily="34" charset="0"/>
              </a:rPr>
              <a:t>3</a:t>
            </a:r>
          </a:p>
        </p:txBody>
      </p:sp>
      <p:sp>
        <p:nvSpPr>
          <p:cNvPr id="44" name="Freeform 8"/>
          <p:cNvSpPr>
            <a:spLocks/>
          </p:cNvSpPr>
          <p:nvPr/>
        </p:nvSpPr>
        <p:spPr bwMode="auto">
          <a:xfrm>
            <a:off x="3689997" y="1299858"/>
            <a:ext cx="2259738" cy="2259738"/>
          </a:xfrm>
          <a:custGeom>
            <a:avLst/>
            <a:gdLst>
              <a:gd name="T0" fmla="*/ 80 w 2679"/>
              <a:gd name="T1" fmla="*/ 2678 h 2678"/>
              <a:gd name="T2" fmla="*/ 80 w 2679"/>
              <a:gd name="T3" fmla="*/ 2678 h 2678"/>
              <a:gd name="T4" fmla="*/ 0 w 2679"/>
              <a:gd name="T5" fmla="*/ 2678 h 2678"/>
              <a:gd name="T6" fmla="*/ 2679 w 2679"/>
              <a:gd name="T7" fmla="*/ 0 h 2678"/>
              <a:gd name="T8" fmla="*/ 2679 w 2679"/>
              <a:gd name="T9" fmla="*/ 80 h 2678"/>
              <a:gd name="T10" fmla="*/ 80 w 2679"/>
              <a:gd name="T11" fmla="*/ 2678 h 2678"/>
              <a:gd name="T12" fmla="*/ 80 w 2679"/>
              <a:gd name="T13" fmla="*/ 2678 h 26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679" h="2678">
                <a:moveTo>
                  <a:pt x="80" y="2678"/>
                </a:moveTo>
                <a:lnTo>
                  <a:pt x="80" y="2678"/>
                </a:lnTo>
                <a:lnTo>
                  <a:pt x="0" y="2678"/>
                </a:lnTo>
                <a:cubicBezTo>
                  <a:pt x="0" y="1201"/>
                  <a:pt x="1202" y="0"/>
                  <a:pt x="2679" y="0"/>
                </a:cubicBezTo>
                <a:lnTo>
                  <a:pt x="2679" y="80"/>
                </a:lnTo>
                <a:cubicBezTo>
                  <a:pt x="1246" y="80"/>
                  <a:pt x="80" y="1245"/>
                  <a:pt x="80" y="2678"/>
                </a:cubicBezTo>
                <a:lnTo>
                  <a:pt x="80" y="2678"/>
                </a:lnTo>
                <a:close/>
              </a:path>
            </a:pathLst>
          </a:custGeom>
          <a:noFill/>
          <a:ln w="22225" cap="flat">
            <a:noFill/>
            <a:prstDash val="solid"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>
              <a:solidFill>
                <a:srgbClr val="404040"/>
              </a:solidFill>
            </a:endParaRPr>
          </a:p>
        </p:txBody>
      </p:sp>
      <p:sp>
        <p:nvSpPr>
          <p:cNvPr id="46" name="Freeform 10"/>
          <p:cNvSpPr>
            <a:spLocks/>
          </p:cNvSpPr>
          <p:nvPr/>
        </p:nvSpPr>
        <p:spPr bwMode="auto">
          <a:xfrm>
            <a:off x="3689997" y="3559596"/>
            <a:ext cx="2259738" cy="2261294"/>
          </a:xfrm>
          <a:custGeom>
            <a:avLst/>
            <a:gdLst>
              <a:gd name="T0" fmla="*/ 2679 w 2679"/>
              <a:gd name="T1" fmla="*/ 2679 h 2679"/>
              <a:gd name="T2" fmla="*/ 2679 w 2679"/>
              <a:gd name="T3" fmla="*/ 2679 h 2679"/>
              <a:gd name="T4" fmla="*/ 0 w 2679"/>
              <a:gd name="T5" fmla="*/ 0 h 2679"/>
              <a:gd name="T6" fmla="*/ 80 w 2679"/>
              <a:gd name="T7" fmla="*/ 0 h 2679"/>
              <a:gd name="T8" fmla="*/ 2679 w 2679"/>
              <a:gd name="T9" fmla="*/ 2599 h 2679"/>
              <a:gd name="T10" fmla="*/ 2679 w 2679"/>
              <a:gd name="T11" fmla="*/ 2679 h 2679"/>
              <a:gd name="T12" fmla="*/ 2679 w 2679"/>
              <a:gd name="T13" fmla="*/ 2679 h 26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679" h="2679">
                <a:moveTo>
                  <a:pt x="2679" y="2679"/>
                </a:moveTo>
                <a:lnTo>
                  <a:pt x="2679" y="2679"/>
                </a:lnTo>
                <a:cubicBezTo>
                  <a:pt x="1202" y="2679"/>
                  <a:pt x="0" y="1477"/>
                  <a:pt x="0" y="0"/>
                </a:cubicBezTo>
                <a:lnTo>
                  <a:pt x="80" y="0"/>
                </a:lnTo>
                <a:cubicBezTo>
                  <a:pt x="80" y="1433"/>
                  <a:pt x="1246" y="2599"/>
                  <a:pt x="2679" y="2599"/>
                </a:cubicBezTo>
                <a:lnTo>
                  <a:pt x="2679" y="2679"/>
                </a:lnTo>
                <a:lnTo>
                  <a:pt x="2679" y="2679"/>
                </a:lnTo>
                <a:close/>
              </a:path>
            </a:pathLst>
          </a:custGeom>
          <a:noFill/>
          <a:ln w="22225" cap="flat">
            <a:noFill/>
            <a:prstDash val="solid"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>
              <a:solidFill>
                <a:srgbClr val="404040"/>
              </a:solidFill>
            </a:endParaRPr>
          </a:p>
        </p:txBody>
      </p:sp>
      <p:sp>
        <p:nvSpPr>
          <p:cNvPr id="48" name="Freeform 13"/>
          <p:cNvSpPr>
            <a:spLocks/>
          </p:cNvSpPr>
          <p:nvPr/>
        </p:nvSpPr>
        <p:spPr bwMode="auto">
          <a:xfrm>
            <a:off x="5949735" y="1299858"/>
            <a:ext cx="2259738" cy="2259738"/>
          </a:xfrm>
          <a:custGeom>
            <a:avLst/>
            <a:gdLst>
              <a:gd name="T0" fmla="*/ 2678 w 2678"/>
              <a:gd name="T1" fmla="*/ 2678 h 2678"/>
              <a:gd name="T2" fmla="*/ 2678 w 2678"/>
              <a:gd name="T3" fmla="*/ 2678 h 2678"/>
              <a:gd name="T4" fmla="*/ 2598 w 2678"/>
              <a:gd name="T5" fmla="*/ 2678 h 2678"/>
              <a:gd name="T6" fmla="*/ 0 w 2678"/>
              <a:gd name="T7" fmla="*/ 80 h 2678"/>
              <a:gd name="T8" fmla="*/ 0 w 2678"/>
              <a:gd name="T9" fmla="*/ 0 h 2678"/>
              <a:gd name="T10" fmla="*/ 2678 w 2678"/>
              <a:gd name="T11" fmla="*/ 2678 h 26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678" h="2678">
                <a:moveTo>
                  <a:pt x="2678" y="2678"/>
                </a:moveTo>
                <a:lnTo>
                  <a:pt x="2678" y="2678"/>
                </a:lnTo>
                <a:lnTo>
                  <a:pt x="2598" y="2678"/>
                </a:lnTo>
                <a:cubicBezTo>
                  <a:pt x="2598" y="1245"/>
                  <a:pt x="1432" y="80"/>
                  <a:pt x="0" y="80"/>
                </a:cubicBezTo>
                <a:lnTo>
                  <a:pt x="0" y="0"/>
                </a:lnTo>
                <a:cubicBezTo>
                  <a:pt x="1477" y="0"/>
                  <a:pt x="2678" y="1201"/>
                  <a:pt x="2678" y="2678"/>
                </a:cubicBezTo>
                <a:close/>
              </a:path>
            </a:pathLst>
          </a:custGeom>
          <a:solidFill>
            <a:srgbClr val="F6931A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>
              <a:solidFill>
                <a:srgbClr val="404040"/>
              </a:solidFill>
            </a:endParaRPr>
          </a:p>
        </p:txBody>
      </p:sp>
      <p:sp>
        <p:nvSpPr>
          <p:cNvPr id="43" name="Freeform 7"/>
          <p:cNvSpPr>
            <a:spLocks/>
          </p:cNvSpPr>
          <p:nvPr/>
        </p:nvSpPr>
        <p:spPr bwMode="auto">
          <a:xfrm>
            <a:off x="3689997" y="1299858"/>
            <a:ext cx="2259738" cy="2259738"/>
          </a:xfrm>
          <a:custGeom>
            <a:avLst/>
            <a:gdLst>
              <a:gd name="T0" fmla="*/ 80 w 2679"/>
              <a:gd name="T1" fmla="*/ 2678 h 2678"/>
              <a:gd name="T2" fmla="*/ 80 w 2679"/>
              <a:gd name="T3" fmla="*/ 2678 h 2678"/>
              <a:gd name="T4" fmla="*/ 0 w 2679"/>
              <a:gd name="T5" fmla="*/ 2678 h 2678"/>
              <a:gd name="T6" fmla="*/ 2679 w 2679"/>
              <a:gd name="T7" fmla="*/ 0 h 2678"/>
              <a:gd name="T8" fmla="*/ 2679 w 2679"/>
              <a:gd name="T9" fmla="*/ 80 h 2678"/>
              <a:gd name="T10" fmla="*/ 80 w 2679"/>
              <a:gd name="T11" fmla="*/ 2678 h 26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679" h="2678">
                <a:moveTo>
                  <a:pt x="80" y="2678"/>
                </a:moveTo>
                <a:lnTo>
                  <a:pt x="80" y="2678"/>
                </a:lnTo>
                <a:lnTo>
                  <a:pt x="0" y="2678"/>
                </a:lnTo>
                <a:cubicBezTo>
                  <a:pt x="0" y="1201"/>
                  <a:pt x="1202" y="0"/>
                  <a:pt x="2679" y="0"/>
                </a:cubicBezTo>
                <a:lnTo>
                  <a:pt x="2679" y="80"/>
                </a:lnTo>
                <a:cubicBezTo>
                  <a:pt x="1246" y="80"/>
                  <a:pt x="80" y="1245"/>
                  <a:pt x="80" y="2678"/>
                </a:cubicBezTo>
                <a:close/>
              </a:path>
            </a:pathLst>
          </a:custGeom>
          <a:solidFill>
            <a:srgbClr val="B92B9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>
              <a:solidFill>
                <a:srgbClr val="404040"/>
              </a:solidFill>
            </a:endParaRPr>
          </a:p>
        </p:txBody>
      </p:sp>
      <p:sp>
        <p:nvSpPr>
          <p:cNvPr id="45" name="Freeform 9"/>
          <p:cNvSpPr>
            <a:spLocks/>
          </p:cNvSpPr>
          <p:nvPr/>
        </p:nvSpPr>
        <p:spPr bwMode="auto">
          <a:xfrm>
            <a:off x="3689997" y="3559596"/>
            <a:ext cx="2259738" cy="2261294"/>
          </a:xfrm>
          <a:custGeom>
            <a:avLst/>
            <a:gdLst>
              <a:gd name="T0" fmla="*/ 2679 w 2679"/>
              <a:gd name="T1" fmla="*/ 2679 h 2679"/>
              <a:gd name="T2" fmla="*/ 2679 w 2679"/>
              <a:gd name="T3" fmla="*/ 2679 h 2679"/>
              <a:gd name="T4" fmla="*/ 0 w 2679"/>
              <a:gd name="T5" fmla="*/ 0 h 2679"/>
              <a:gd name="T6" fmla="*/ 80 w 2679"/>
              <a:gd name="T7" fmla="*/ 0 h 2679"/>
              <a:gd name="T8" fmla="*/ 2679 w 2679"/>
              <a:gd name="T9" fmla="*/ 2599 h 2679"/>
              <a:gd name="T10" fmla="*/ 2679 w 2679"/>
              <a:gd name="T11" fmla="*/ 2679 h 26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679" h="2679">
                <a:moveTo>
                  <a:pt x="2679" y="2679"/>
                </a:moveTo>
                <a:lnTo>
                  <a:pt x="2679" y="2679"/>
                </a:lnTo>
                <a:cubicBezTo>
                  <a:pt x="1202" y="2679"/>
                  <a:pt x="0" y="1477"/>
                  <a:pt x="0" y="0"/>
                </a:cubicBezTo>
                <a:lnTo>
                  <a:pt x="80" y="0"/>
                </a:lnTo>
                <a:cubicBezTo>
                  <a:pt x="80" y="1433"/>
                  <a:pt x="1246" y="2599"/>
                  <a:pt x="2679" y="2599"/>
                </a:cubicBezTo>
                <a:lnTo>
                  <a:pt x="2679" y="2679"/>
                </a:lnTo>
                <a:close/>
              </a:path>
            </a:pathLst>
          </a:custGeom>
          <a:solidFill>
            <a:srgbClr val="C92424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>
              <a:solidFill>
                <a:srgbClr val="404040"/>
              </a:solidFill>
            </a:endParaRPr>
          </a:p>
        </p:txBody>
      </p:sp>
      <p:sp>
        <p:nvSpPr>
          <p:cNvPr id="47" name="Freeform 11"/>
          <p:cNvSpPr>
            <a:spLocks/>
          </p:cNvSpPr>
          <p:nvPr/>
        </p:nvSpPr>
        <p:spPr bwMode="auto">
          <a:xfrm>
            <a:off x="5949735" y="3559596"/>
            <a:ext cx="2259738" cy="2261294"/>
          </a:xfrm>
          <a:custGeom>
            <a:avLst/>
            <a:gdLst>
              <a:gd name="T0" fmla="*/ 0 w 2678"/>
              <a:gd name="T1" fmla="*/ 2679 h 2679"/>
              <a:gd name="T2" fmla="*/ 0 w 2678"/>
              <a:gd name="T3" fmla="*/ 2679 h 2679"/>
              <a:gd name="T4" fmla="*/ 0 w 2678"/>
              <a:gd name="T5" fmla="*/ 2599 h 2679"/>
              <a:gd name="T6" fmla="*/ 2598 w 2678"/>
              <a:gd name="T7" fmla="*/ 0 h 2679"/>
              <a:gd name="T8" fmla="*/ 2678 w 2678"/>
              <a:gd name="T9" fmla="*/ 0 h 2679"/>
              <a:gd name="T10" fmla="*/ 0 w 2678"/>
              <a:gd name="T11" fmla="*/ 2679 h 26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678" h="2679">
                <a:moveTo>
                  <a:pt x="0" y="2679"/>
                </a:moveTo>
                <a:lnTo>
                  <a:pt x="0" y="2679"/>
                </a:lnTo>
                <a:lnTo>
                  <a:pt x="0" y="2599"/>
                </a:lnTo>
                <a:cubicBezTo>
                  <a:pt x="1432" y="2599"/>
                  <a:pt x="2598" y="1433"/>
                  <a:pt x="2598" y="0"/>
                </a:cubicBezTo>
                <a:lnTo>
                  <a:pt x="2678" y="0"/>
                </a:lnTo>
                <a:cubicBezTo>
                  <a:pt x="2678" y="1477"/>
                  <a:pt x="1477" y="2679"/>
                  <a:pt x="0" y="2679"/>
                </a:cubicBezTo>
                <a:close/>
              </a:path>
            </a:pathLst>
          </a:custGeom>
          <a:solidFill>
            <a:srgbClr val="3D85CD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>
              <a:solidFill>
                <a:srgbClr val="404040"/>
              </a:solidFill>
            </a:endParaRPr>
          </a:p>
        </p:txBody>
      </p:sp>
      <p:sp>
        <p:nvSpPr>
          <p:cNvPr id="49" name="Freeform 14"/>
          <p:cNvSpPr>
            <a:spLocks/>
          </p:cNvSpPr>
          <p:nvPr/>
        </p:nvSpPr>
        <p:spPr bwMode="auto">
          <a:xfrm>
            <a:off x="5949735" y="1299858"/>
            <a:ext cx="2259738" cy="2259738"/>
          </a:xfrm>
          <a:custGeom>
            <a:avLst/>
            <a:gdLst>
              <a:gd name="T0" fmla="*/ 2678 w 2678"/>
              <a:gd name="T1" fmla="*/ 2678 h 2678"/>
              <a:gd name="T2" fmla="*/ 2678 w 2678"/>
              <a:gd name="T3" fmla="*/ 2678 h 2678"/>
              <a:gd name="T4" fmla="*/ 2598 w 2678"/>
              <a:gd name="T5" fmla="*/ 2678 h 2678"/>
              <a:gd name="T6" fmla="*/ 0 w 2678"/>
              <a:gd name="T7" fmla="*/ 80 h 2678"/>
              <a:gd name="T8" fmla="*/ 0 w 2678"/>
              <a:gd name="T9" fmla="*/ 0 h 2678"/>
              <a:gd name="T10" fmla="*/ 2678 w 2678"/>
              <a:gd name="T11" fmla="*/ 2678 h 2678"/>
              <a:gd name="T12" fmla="*/ 2678 w 2678"/>
              <a:gd name="T13" fmla="*/ 2678 h 26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678" h="2678">
                <a:moveTo>
                  <a:pt x="2678" y="2678"/>
                </a:moveTo>
                <a:lnTo>
                  <a:pt x="2678" y="2678"/>
                </a:lnTo>
                <a:lnTo>
                  <a:pt x="2598" y="2678"/>
                </a:lnTo>
                <a:cubicBezTo>
                  <a:pt x="2598" y="1245"/>
                  <a:pt x="1432" y="80"/>
                  <a:pt x="0" y="80"/>
                </a:cubicBezTo>
                <a:lnTo>
                  <a:pt x="0" y="0"/>
                </a:lnTo>
                <a:cubicBezTo>
                  <a:pt x="1477" y="0"/>
                  <a:pt x="2678" y="1201"/>
                  <a:pt x="2678" y="2678"/>
                </a:cubicBezTo>
                <a:lnTo>
                  <a:pt x="2678" y="2678"/>
                </a:lnTo>
                <a:close/>
              </a:path>
            </a:pathLst>
          </a:custGeom>
          <a:noFill/>
          <a:ln w="22225" cap="flat">
            <a:noFill/>
            <a:prstDash val="solid"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>
              <a:solidFill>
                <a:srgbClr val="40404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/>
              <a:t>DevOps</a:t>
            </a:r>
          </a:p>
        </p:txBody>
      </p:sp>
    </p:spTree>
    <p:extLst>
      <p:ext uri="{BB962C8B-B14F-4D97-AF65-F5344CB8AC3E}">
        <p14:creationId xmlns:p14="http://schemas.microsoft.com/office/powerpoint/2010/main" val="2654787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"/>
                            </p:stCondLst>
                            <p:childTnLst>
                              <p:par>
                                <p:cTn id="44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000"/>
                            </p:stCondLst>
                            <p:childTnLst>
                              <p:par>
                                <p:cTn id="57" presetID="8" presetClass="emph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animRot by="-10800000">
                                      <p:cBhvr>
                                        <p:cTn id="58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6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35" presetClass="path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05565 0.00023 L 4.76385E-6 0.00023 " pathEditMode="relative" rAng="0" ptsTypes="AA">
                                      <p:cBhvr>
                                        <p:cTn id="63" dur="8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83" y="0"/>
                                    </p:animMotion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6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35" presetClass="path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4557 0.00023 L -1.87388E-6 0.00023 " pathEditMode="relative" rAng="0" ptsTypes="AA">
                                      <p:cBhvr>
                                        <p:cTn id="68" dur="8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72" y="0"/>
                                    </p:animMotion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6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35" presetClass="path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05565 0.00023 L 4.76385E-6 0.00023 " pathEditMode="relative" rAng="0" ptsTypes="AA">
                                      <p:cBhvr>
                                        <p:cTn id="73" dur="8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8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/>
      <p:bldP spid="30" grpId="0"/>
      <p:bldP spid="35" grpId="0"/>
      <p:bldP spid="37" grpId="0"/>
      <p:bldP spid="38" grpId="0"/>
      <p:bldP spid="31" grpId="0"/>
      <p:bldP spid="36" grpId="0"/>
      <p:bldP spid="48" grpId="0" animBg="1"/>
      <p:bldP spid="43" grpId="0" animBg="1"/>
      <p:bldP spid="45" grpId="0" animBg="1"/>
      <p:bldP spid="4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2B1C6D8-BBB9-403F-ADFD-C9CCFFF8D8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905" y="594126"/>
            <a:ext cx="3695238" cy="157142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D44E46A-1079-43E0-87FC-58C4316584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3143" y="2662333"/>
            <a:ext cx="3685714" cy="15333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6241D03-FD86-45D4-960C-A846127028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0095" y="4422577"/>
            <a:ext cx="4161905" cy="19142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ECFB3CF-43E6-44B8-BFFF-C3D0A96725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191" y="4394006"/>
            <a:ext cx="3780952" cy="19428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13CB3A1-386F-4F63-986A-88B36EDB66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81257" y="489365"/>
            <a:ext cx="3800000" cy="180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56A4BB-66F2-4039-A489-6D99873DD9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86019" y="384603"/>
            <a:ext cx="4000000" cy="178095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02927C3-4E27-4007-8475-8BE7A449089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7905" y="2386142"/>
            <a:ext cx="3552381" cy="18095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FFB1789-B5DC-42A4-B6ED-2D89EC509BD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00434" y="2381380"/>
            <a:ext cx="3800000" cy="20952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2C574A1-F010-40D7-93B2-0B4E893762E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069101" y="4416253"/>
            <a:ext cx="4085714" cy="18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34372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6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9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9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2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B96C1EB-1C8C-460E-83F5-37207B4DAAD7}"/>
              </a:ext>
            </a:extLst>
          </p:cNvPr>
          <p:cNvSpPr txBox="1"/>
          <p:nvPr/>
        </p:nvSpPr>
        <p:spPr>
          <a:xfrm>
            <a:off x="650240" y="467360"/>
            <a:ext cx="6136640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Extensions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D78C39-A753-47E5-B596-BFDBDCCB85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8996" y="827368"/>
            <a:ext cx="2792921" cy="27174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0B118CC-880E-4B13-817B-FBD8A3D049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6645" y="1066602"/>
            <a:ext cx="2883503" cy="28382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81BBD09-FD9B-43D9-A1A9-E1067C7855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2017" y="3537255"/>
            <a:ext cx="3140148" cy="26268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B3B0B5E-5309-4C5C-9896-56B22427C3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34764" y="1135281"/>
            <a:ext cx="2974083" cy="243059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9E9ED0F-A94D-4DFB-8C56-F3053EDC68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84933" y="3242866"/>
            <a:ext cx="2792921" cy="321563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8D6542E-49FD-46E8-800A-47C78F1E22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47638" y="3544805"/>
            <a:ext cx="2943890" cy="292879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F9BAF77-C752-42D1-96C2-269CE4020BAE}"/>
              </a:ext>
            </a:extLst>
          </p:cNvPr>
          <p:cNvSpPr/>
          <p:nvPr/>
        </p:nvSpPr>
        <p:spPr bwMode="auto">
          <a:xfrm>
            <a:off x="1132764" y="6164110"/>
            <a:ext cx="9894627" cy="4141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F7B97C-808E-4C73-AB03-AA39830CE72F}"/>
              </a:ext>
            </a:extLst>
          </p:cNvPr>
          <p:cNvSpPr/>
          <p:nvPr/>
        </p:nvSpPr>
        <p:spPr bwMode="auto">
          <a:xfrm>
            <a:off x="2800067" y="720927"/>
            <a:ext cx="7817892" cy="4141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15301D2-20F0-435B-B884-985603E73B1D}"/>
              </a:ext>
            </a:extLst>
          </p:cNvPr>
          <p:cNvSpPr/>
          <p:nvPr/>
        </p:nvSpPr>
        <p:spPr bwMode="auto">
          <a:xfrm>
            <a:off x="1285165" y="1066602"/>
            <a:ext cx="649600" cy="56640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67C6652-34B1-4BC3-A68F-0764EB19D2CC}"/>
              </a:ext>
            </a:extLst>
          </p:cNvPr>
          <p:cNvSpPr/>
          <p:nvPr/>
        </p:nvSpPr>
        <p:spPr bwMode="auto">
          <a:xfrm>
            <a:off x="9896920" y="927982"/>
            <a:ext cx="649600" cy="56640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4F53C36-B03A-44AC-86C4-AD6C5487F47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89094" y="1142588"/>
            <a:ext cx="428571" cy="2506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840247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49826-FEE8-4CCF-84BC-C9DF0A244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Visual Studio Team Services">
            <a:hlinkClick r:id="" action="ppaction://media"/>
            <a:extLst>
              <a:ext uri="{FF2B5EF4-FFF2-40B4-BE49-F238E27FC236}">
                <a16:creationId xmlns:a16="http://schemas.microsoft.com/office/drawing/2014/main" id="{5F0754F7-2B1A-4638-8124-2D6F60715470}"/>
              </a:ext>
            </a:extLst>
          </p:cNvPr>
          <p:cNvPicPr>
            <a:picLocks noGrp="1" noChangeAspect="1"/>
          </p:cNvPicPr>
          <p:nvPr>
            <p:ph sz="quarter" idx="10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69410" y="193152"/>
            <a:ext cx="10726469" cy="6033639"/>
          </a:xfrm>
        </p:spPr>
      </p:pic>
    </p:spTree>
    <p:extLst>
      <p:ext uri="{BB962C8B-B14F-4D97-AF65-F5344CB8AC3E}">
        <p14:creationId xmlns:p14="http://schemas.microsoft.com/office/powerpoint/2010/main" val="304312615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757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FBOUC~1.DES\AppData\Local\Temp\SNAGHTML4641ad40.PNG">
            <a:extLst>
              <a:ext uri="{FF2B5EF4-FFF2-40B4-BE49-F238E27FC236}">
                <a16:creationId xmlns:a16="http://schemas.microsoft.com/office/drawing/2014/main" id="{2D3D63A4-B5BF-43A6-B4E8-01ABB74D96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319" y="584433"/>
            <a:ext cx="10972800" cy="4244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728E07A-3CF9-4EA7-9419-688BD5A68805}"/>
              </a:ext>
            </a:extLst>
          </p:cNvPr>
          <p:cNvSpPr txBox="1"/>
          <p:nvPr/>
        </p:nvSpPr>
        <p:spPr>
          <a:xfrm>
            <a:off x="3043451" y="5663821"/>
            <a:ext cx="6181436" cy="7386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b="1" dirty="0">
                <a:solidFill>
                  <a:schemeClr val="bg1"/>
                </a:solidFill>
              </a:rPr>
              <a:t>https://www.visualstudio.com</a:t>
            </a:r>
          </a:p>
        </p:txBody>
      </p:sp>
    </p:spTree>
    <p:extLst>
      <p:ext uri="{BB962C8B-B14F-4D97-AF65-F5344CB8AC3E}">
        <p14:creationId xmlns:p14="http://schemas.microsoft.com/office/powerpoint/2010/main" val="947505610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4502" y="2096757"/>
            <a:ext cx="10086517" cy="917575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Let’s code!</a:t>
            </a:r>
            <a:br>
              <a:rPr lang="en-US" dirty="0"/>
            </a:b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5FBF0B5-6B12-4C09-A56F-1CA0A982D22C}"/>
              </a:ext>
            </a:extLst>
          </p:cNvPr>
          <p:cNvSpPr txBox="1">
            <a:spLocks/>
          </p:cNvSpPr>
          <p:nvPr/>
        </p:nvSpPr>
        <p:spPr>
          <a:xfrm>
            <a:off x="834377" y="1179182"/>
            <a:ext cx="10086517" cy="917575"/>
          </a:xfrm>
          <a:prstGeom prst="rect">
            <a:avLst/>
          </a:prstGeom>
        </p:spPr>
        <p:txBody>
          <a:bodyPr/>
          <a:lstStyle>
            <a:lvl1pPr algn="ctr" defTabSz="9141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6000" b="0" kern="1200" cap="none" spc="-100" baseline="0">
                <a:ln w="3175">
                  <a:noFill/>
                </a:ln>
                <a:solidFill>
                  <a:srgbClr val="92D050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b="1" dirty="0">
                <a:solidFill>
                  <a:schemeClr val="bg1"/>
                </a:solidFill>
              </a:rPr>
              <a:t>Let’s plan!</a:t>
            </a:r>
            <a:br>
              <a:rPr lang="en-US" dirty="0"/>
            </a:b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467A374-784C-4BDF-8579-31E974AA7F57}"/>
              </a:ext>
            </a:extLst>
          </p:cNvPr>
          <p:cNvSpPr txBox="1">
            <a:spLocks/>
          </p:cNvSpPr>
          <p:nvPr/>
        </p:nvSpPr>
        <p:spPr>
          <a:xfrm>
            <a:off x="738841" y="3014332"/>
            <a:ext cx="10086517" cy="917575"/>
          </a:xfrm>
          <a:prstGeom prst="rect">
            <a:avLst/>
          </a:prstGeom>
        </p:spPr>
        <p:txBody>
          <a:bodyPr/>
          <a:lstStyle>
            <a:lvl1pPr algn="ctr" defTabSz="9141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6000" b="0" kern="1200" cap="none" spc="-100" baseline="0">
                <a:ln w="3175">
                  <a:noFill/>
                </a:ln>
                <a:solidFill>
                  <a:srgbClr val="92D050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b="1" dirty="0">
                <a:solidFill>
                  <a:schemeClr val="bg1"/>
                </a:solidFill>
              </a:rPr>
              <a:t>Let’s test!</a:t>
            </a:r>
            <a:br>
              <a:rPr lang="en-US" dirty="0"/>
            </a:b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1B9FA43-80B3-4845-B60F-6C2385B60D1C}"/>
              </a:ext>
            </a:extLst>
          </p:cNvPr>
          <p:cNvSpPr txBox="1">
            <a:spLocks/>
          </p:cNvSpPr>
          <p:nvPr/>
        </p:nvSpPr>
        <p:spPr>
          <a:xfrm>
            <a:off x="1230162" y="3931907"/>
            <a:ext cx="10086517" cy="917575"/>
          </a:xfrm>
          <a:prstGeom prst="rect">
            <a:avLst/>
          </a:prstGeom>
        </p:spPr>
        <p:txBody>
          <a:bodyPr/>
          <a:lstStyle>
            <a:lvl1pPr algn="ctr" defTabSz="9141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6000" b="0" kern="1200" cap="none" spc="-100" baseline="0">
                <a:ln w="3175">
                  <a:noFill/>
                </a:ln>
                <a:solidFill>
                  <a:srgbClr val="92D050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b="1" dirty="0">
                <a:solidFill>
                  <a:schemeClr val="bg1"/>
                </a:solidFill>
              </a:rPr>
              <a:t>Let’s deploy!</a:t>
            </a:r>
            <a:br>
              <a:rPr lang="en-US" dirty="0"/>
            </a:b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60F7B52-7BAD-4AC8-B2DC-1AE09DFE1F75}"/>
              </a:ext>
            </a:extLst>
          </p:cNvPr>
          <p:cNvSpPr txBox="1">
            <a:spLocks/>
          </p:cNvSpPr>
          <p:nvPr/>
        </p:nvSpPr>
        <p:spPr>
          <a:xfrm>
            <a:off x="2335631" y="4867657"/>
            <a:ext cx="10086517" cy="917575"/>
          </a:xfrm>
          <a:prstGeom prst="rect">
            <a:avLst/>
          </a:prstGeom>
        </p:spPr>
        <p:txBody>
          <a:bodyPr/>
          <a:lstStyle>
            <a:lvl1pPr algn="ctr" defTabSz="9141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6000" b="0" kern="1200" cap="none" spc="-100" baseline="0">
                <a:ln w="3175">
                  <a:noFill/>
                </a:ln>
                <a:solidFill>
                  <a:srgbClr val="92D050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b="1" dirty="0">
                <a:solidFill>
                  <a:schemeClr val="bg1"/>
                </a:solidFill>
              </a:rPr>
              <a:t>Let’s work together!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1464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1_Azure Event">
  <a:themeElements>
    <a:clrScheme name="Azure">
      <a:dk1>
        <a:srgbClr val="343434"/>
      </a:dk1>
      <a:lt1>
        <a:srgbClr val="FFFFFF"/>
      </a:lt1>
      <a:dk2>
        <a:srgbClr val="0072C6"/>
      </a:dk2>
      <a:lt2>
        <a:srgbClr val="D2D2D2"/>
      </a:lt2>
      <a:accent1>
        <a:srgbClr val="008272"/>
      </a:accent1>
      <a:accent2>
        <a:srgbClr val="68217A"/>
      </a:accent2>
      <a:accent3>
        <a:srgbClr val="00BCF2"/>
      </a:accent3>
      <a:accent4>
        <a:srgbClr val="7FBA00"/>
      </a:accent4>
      <a:accent5>
        <a:srgbClr val="FF8C00"/>
      </a:accent5>
      <a:accent6>
        <a:srgbClr val="FF0000"/>
      </a:accent6>
      <a:hlink>
        <a:srgbClr val="00BCF2"/>
      </a:hlink>
      <a:folHlink>
        <a:srgbClr val="008DB5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WPC2014_Vision_Template" id="{6725F95B-ED7E-483B-990E-BF1D701C66CE}" vid="{D49783E1-D2BA-4B43-BCCD-EA3DF0856883}"/>
    </a:ext>
  </a:extLst>
</a:theme>
</file>

<file path=ppt/theme/theme2.xml><?xml version="1.0" encoding="utf-8"?>
<a:theme xmlns:a="http://schemas.openxmlformats.org/drawingml/2006/main" name="1_5-30629_Build_Template_DARK BLUE">
  <a:themeElements>
    <a:clrScheme name="Build 2015">
      <a:dk1>
        <a:srgbClr val="404040"/>
      </a:dk1>
      <a:lt1>
        <a:srgbClr val="FFFFFF"/>
      </a:lt1>
      <a:dk2>
        <a:srgbClr val="00188F"/>
      </a:dk2>
      <a:lt2>
        <a:srgbClr val="FFFFFF"/>
      </a:lt2>
      <a:accent1>
        <a:srgbClr val="00188F"/>
      </a:accent1>
      <a:accent2>
        <a:srgbClr val="00BCF2"/>
      </a:accent2>
      <a:accent3>
        <a:srgbClr val="B4A0FF"/>
      </a:accent3>
      <a:accent4>
        <a:srgbClr val="BAD80A"/>
      </a:accent4>
      <a:accent5>
        <a:srgbClr val="FF8C00"/>
      </a:accent5>
      <a:accent6>
        <a:srgbClr val="00B294"/>
      </a:accent6>
      <a:hlink>
        <a:srgbClr val="00BCF2"/>
      </a:hlink>
      <a:folHlink>
        <a:srgbClr val="00BCF2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uild_2015_Template.potx" id="{7B5DF659-5422-4FE0-B774-F31BE53950C5}" vid="{5D3B3FA9-0122-4B31-B139-E383C37B88CE}"/>
    </a:ext>
  </a:extLst>
</a:theme>
</file>

<file path=ppt/theme/theme3.xml><?xml version="1.0" encoding="utf-8"?>
<a:theme xmlns:a="http://schemas.openxmlformats.org/drawingml/2006/main" name="5-30610_Microsoft_Ignite_Keynote_Template">
  <a:themeElements>
    <a:clrScheme name="Ignite - Breakout - Gray Back">
      <a:dk1>
        <a:srgbClr val="000000"/>
      </a:dk1>
      <a:lt1>
        <a:srgbClr val="FFFFFF"/>
      </a:lt1>
      <a:dk2>
        <a:srgbClr val="505050"/>
      </a:dk2>
      <a:lt2>
        <a:srgbClr val="47D8FF"/>
      </a:lt2>
      <a:accent1>
        <a:srgbClr val="0078D7"/>
      </a:accent1>
      <a:accent2>
        <a:srgbClr val="5C2D91"/>
      </a:accent2>
      <a:accent3>
        <a:srgbClr val="B4009E"/>
      </a:accent3>
      <a:accent4>
        <a:srgbClr val="00BCF2"/>
      </a:accent4>
      <a:accent5>
        <a:srgbClr val="BAD80A"/>
      </a:accent5>
      <a:accent6>
        <a:srgbClr val="FF8C00"/>
      </a:accent6>
      <a:hlink>
        <a:srgbClr val="47D8FF"/>
      </a:hlink>
      <a:folHlink>
        <a:srgbClr val="47D8FF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398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16814">
                  <a:srgbClr val="FFFFFF"/>
                </a:gs>
                <a:gs pos="46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Ignite_2015_Breakout_Template.potx" id="{1A2CE55D-C0EF-4064-A39F-620642E032AA}" vid="{A3A9C9DA-6617-4D3E-A382-CDB23C8F3BF1}"/>
    </a:ext>
  </a:extLst>
</a:theme>
</file>

<file path=ppt/theme/theme4.xml><?xml version="1.0" encoding="utf-8"?>
<a:theme xmlns:a="http://schemas.openxmlformats.org/drawingml/2006/main" name="1_BUILD CHARCOAL BACKGROUND">
  <a:themeElements>
    <a:clrScheme name="build 2015 colors">
      <a:dk1>
        <a:srgbClr val="333333"/>
      </a:dk1>
      <a:lt1>
        <a:srgbClr val="FFFFFF"/>
      </a:lt1>
      <a:dk2>
        <a:srgbClr val="0078D7"/>
      </a:dk2>
      <a:lt2>
        <a:srgbClr val="ECECEC"/>
      </a:lt2>
      <a:accent1>
        <a:srgbClr val="0078D7"/>
      </a:accent1>
      <a:accent2>
        <a:srgbClr val="6E6D71"/>
      </a:accent2>
      <a:accent3>
        <a:srgbClr val="00BCF2"/>
      </a:accent3>
      <a:accent4>
        <a:srgbClr val="6BB700"/>
      </a:accent4>
      <a:accent5>
        <a:srgbClr val="ABC4C1"/>
      </a:accent5>
      <a:accent6>
        <a:srgbClr val="FF4343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UILD-2015_Keynote-Template_v3" id="{16D16FD6-82B1-4517-AB6B-BD72623FF067}" vid="{059D507E-C456-4974-83A1-394505850BFA}"/>
    </a:ext>
  </a:extLst>
</a:theme>
</file>

<file path=ppt/theme/theme5.xml><?xml version="1.0" encoding="utf-8"?>
<a:theme xmlns:a="http://schemas.openxmlformats.org/drawingml/2006/main" name="1_5-30629_Build_Template_WHITE">
  <a:themeElements>
    <a:clrScheme name="Build 2015">
      <a:dk1>
        <a:srgbClr val="404040"/>
      </a:dk1>
      <a:lt1>
        <a:srgbClr val="FFFFFF"/>
      </a:lt1>
      <a:dk2>
        <a:srgbClr val="00188F"/>
      </a:dk2>
      <a:lt2>
        <a:srgbClr val="FFFFFF"/>
      </a:lt2>
      <a:accent1>
        <a:srgbClr val="00188F"/>
      </a:accent1>
      <a:accent2>
        <a:srgbClr val="00BCF2"/>
      </a:accent2>
      <a:accent3>
        <a:srgbClr val="B4A0FF"/>
      </a:accent3>
      <a:accent4>
        <a:srgbClr val="BAD80A"/>
      </a:accent4>
      <a:accent5>
        <a:srgbClr val="FF8C00"/>
      </a:accent5>
      <a:accent6>
        <a:srgbClr val="00B294"/>
      </a:accent6>
      <a:hlink>
        <a:srgbClr val="00BCF2"/>
      </a:hlink>
      <a:folHlink>
        <a:srgbClr val="00BCF2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lIns="91440" tIns="91440" rIns="34294" bIns="34294" anchor="b" anchorCtr="0"/>
      <a:lstStyle>
        <a:defPPr defTabSz="932406">
          <a:defRPr sz="8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uild_2015_Template.potx" id="{7B5DF659-5422-4FE0-B774-F31BE53950C5}" vid="{E3F4DD5B-E91A-4E2E-A066-DD68F9821E36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fee586e5-3c92-48eb-9898-42915e590ada">
      <UserInfo>
        <DisplayName>Rick Claus</DisplayName>
        <AccountId>401</AccountId>
        <AccountType/>
      </UserInfo>
    </SharedWithUsers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A821E223A3BC347949CC2419033DBE2" ma:contentTypeVersion="1" ma:contentTypeDescription="Create a new document." ma:contentTypeScope="" ma:versionID="519c6bc90736a6e8abbbdb38ed934ac6">
  <xsd:schema xmlns:xsd="http://www.w3.org/2001/XMLSchema" xmlns:xs="http://www.w3.org/2001/XMLSchema" xmlns:p="http://schemas.microsoft.com/office/2006/metadata/properties" xmlns:ns2="fee586e5-3c92-48eb-9898-42915e590ada" targetNamespace="http://schemas.microsoft.com/office/2006/metadata/properties" ma:root="true" ma:fieldsID="4da06bcf8031bc55fa8390c6716287b0" ns2:_="">
    <xsd:import namespace="fee586e5-3c92-48eb-9898-42915e590ada"/>
    <xsd:element name="properties">
      <xsd:complexType>
        <xsd:sequence>
          <xsd:element name="documentManagement">
            <xsd:complexType>
              <xsd:all>
                <xsd:element ref="ns2:SharedWithUser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ee586e5-3c92-48eb-9898-42915e590ada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4B32142-DE2C-423C-A302-95CAC214862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030EFEA-9AEA-457C-BAA8-93C4281792F5}">
  <ds:schemaRefs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fee586e5-3c92-48eb-9898-42915e590ada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3469201C-D4CA-4918-A4FF-8ED15147EC4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ee586e5-3c92-48eb-9898-42915e590ad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AzureTheme</Template>
  <TotalTime>7585</TotalTime>
  <Words>95</Words>
  <Application>Microsoft Office PowerPoint</Application>
  <PresentationFormat>Widescreen</PresentationFormat>
  <Paragraphs>27</Paragraphs>
  <Slides>9</Slides>
  <Notes>3</Notes>
  <HiddenSlides>0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9</vt:i4>
      </vt:variant>
    </vt:vector>
  </HeadingPairs>
  <TitlesOfParts>
    <vt:vector size="23" baseType="lpstr">
      <vt:lpstr>ＭＳ Ｐゴシック</vt:lpstr>
      <vt:lpstr>Arial</vt:lpstr>
      <vt:lpstr>Avenir LT Pro 45 Book</vt:lpstr>
      <vt:lpstr>Calibri</vt:lpstr>
      <vt:lpstr>Consolas</vt:lpstr>
      <vt:lpstr>Segoe UI</vt:lpstr>
      <vt:lpstr>Segoe UI Light</vt:lpstr>
      <vt:lpstr>Segoe UI Semilight</vt:lpstr>
      <vt:lpstr>Wingdings</vt:lpstr>
      <vt:lpstr>1_Azure Event</vt:lpstr>
      <vt:lpstr>1_5-30629_Build_Template_DARK BLUE</vt:lpstr>
      <vt:lpstr>5-30610_Microsoft_Ignite_Keynote_Template</vt:lpstr>
      <vt:lpstr>1_BUILD CHARCOAL BACKGROUND</vt:lpstr>
      <vt:lpstr>1_5-30629_Build_Template_WHITE</vt:lpstr>
      <vt:lpstr>Step 6 Visual Studio Team Services (VSTS)</vt:lpstr>
      <vt:lpstr>Goal</vt:lpstr>
      <vt:lpstr>PowerPoint Presentation</vt:lpstr>
      <vt:lpstr>DevOps</vt:lpstr>
      <vt:lpstr>PowerPoint Presentation</vt:lpstr>
      <vt:lpstr>PowerPoint Presentation</vt:lpstr>
      <vt:lpstr>PowerPoint Presentation</vt:lpstr>
      <vt:lpstr>PowerPoint Presentation</vt:lpstr>
      <vt:lpstr>Let’s code!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Jonah Sterling</dc:creator>
  <cp:lastModifiedBy>Frank Boucher</cp:lastModifiedBy>
  <cp:revision>398</cp:revision>
  <cp:lastPrinted>2014-03-26T17:46:13Z</cp:lastPrinted>
  <dcterms:created xsi:type="dcterms:W3CDTF">2014-03-19T23:21:38Z</dcterms:created>
  <dcterms:modified xsi:type="dcterms:W3CDTF">2017-11-03T11:35:50Z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0x0101004A821E223A3BC347949CC2419033DBE2</vt:lpwstr>
  </property>
  <property fmtid="{D5CDD505-2E9C-101B-9397-08002B2CF9AE}" pid="3" name="DocVizMetadataToken">
    <vt:lpwstr>300x191x1</vt:lpwstr>
  </property>
</Properties>
</file>